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66" r:id="rId2"/>
    <p:sldMasterId id="2147483679" r:id="rId3"/>
  </p:sldMasterIdLst>
  <p:notesMasterIdLst>
    <p:notesMasterId r:id="rId36"/>
  </p:notesMasterIdLst>
  <p:sldIdLst>
    <p:sldId id="256" r:id="rId4"/>
    <p:sldId id="291" r:id="rId5"/>
    <p:sldId id="315" r:id="rId6"/>
    <p:sldId id="286" r:id="rId7"/>
    <p:sldId id="270" r:id="rId8"/>
    <p:sldId id="305" r:id="rId9"/>
    <p:sldId id="271" r:id="rId10"/>
    <p:sldId id="301" r:id="rId11"/>
    <p:sldId id="279" r:id="rId12"/>
    <p:sldId id="292" r:id="rId13"/>
    <p:sldId id="294" r:id="rId14"/>
    <p:sldId id="295" r:id="rId15"/>
    <p:sldId id="296" r:id="rId16"/>
    <p:sldId id="268" r:id="rId17"/>
    <p:sldId id="297" r:id="rId18"/>
    <p:sldId id="281" r:id="rId19"/>
    <p:sldId id="313" r:id="rId20"/>
    <p:sldId id="298" r:id="rId21"/>
    <p:sldId id="302" r:id="rId22"/>
    <p:sldId id="278" r:id="rId23"/>
    <p:sldId id="276" r:id="rId24"/>
    <p:sldId id="273" r:id="rId25"/>
    <p:sldId id="300" r:id="rId26"/>
    <p:sldId id="312" r:id="rId27"/>
    <p:sldId id="314" r:id="rId28"/>
    <p:sldId id="316" r:id="rId29"/>
    <p:sldId id="317" r:id="rId30"/>
    <p:sldId id="318" r:id="rId31"/>
    <p:sldId id="319" r:id="rId32"/>
    <p:sldId id="320" r:id="rId33"/>
    <p:sldId id="321" r:id="rId34"/>
    <p:sldId id="322"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DE239-DAA6-13F4-955E-7DA4CA1A883A}" v="47" dt="2021-01-13T12:21:38.031"/>
    <p1510:client id="{38A0CCC6-5085-ADDB-17C8-6363AD786F4F}" v="29" dt="2021-08-04T10:42:00.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26" autoAdjust="0"/>
    <p:restoredTop sz="86384" autoAdjust="0"/>
  </p:normalViewPr>
  <p:slideViewPr>
    <p:cSldViewPr>
      <p:cViewPr varScale="1">
        <p:scale>
          <a:sx n="57" d="100"/>
          <a:sy n="57" d="100"/>
        </p:scale>
        <p:origin x="83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718C96-6648-4444-9DBF-E6BDA4F9F7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D6A88D43-44B2-4402-9659-AE5C6606B9A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597DB3E-3CB4-47A3-933D-87DCA49120BB}" type="datetimeFigureOut">
              <a:rPr lang="en-US"/>
              <a:pPr>
                <a:defRPr/>
              </a:pPr>
              <a:t>8/1/2022</a:t>
            </a:fld>
            <a:endParaRPr lang="en-US"/>
          </a:p>
        </p:txBody>
      </p:sp>
      <p:sp>
        <p:nvSpPr>
          <p:cNvPr id="4" name="Slide Image Placeholder 3">
            <a:extLst>
              <a:ext uri="{FF2B5EF4-FFF2-40B4-BE49-F238E27FC236}">
                <a16:creationId xmlns:a16="http://schemas.microsoft.com/office/drawing/2014/main" id="{E8BA8328-3798-4A2D-84C5-139751CAE6F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A8475BD-D1F3-4CFC-A152-606E6942384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4E57522-87C2-43AD-9159-DBDC4C9C730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BAE940BE-2F5D-42A4-B389-CFC13A17B7B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29F05C8-ADC6-4B83-B888-124FE40D4B5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9F05C8-ADC6-4B83-B888-124FE40D4B5B}" type="slidenum">
              <a:rPr lang="en-US" altLang="en-US" smtClean="0"/>
              <a:pPr/>
              <a:t>2</a:t>
            </a:fld>
            <a:endParaRPr lang="en-US" altLang="en-US"/>
          </a:p>
        </p:txBody>
      </p:sp>
    </p:spTree>
    <p:extLst>
      <p:ext uri="{BB962C8B-B14F-4D97-AF65-F5344CB8AC3E}">
        <p14:creationId xmlns:p14="http://schemas.microsoft.com/office/powerpoint/2010/main" val="281902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F368F99-0056-4BB0-BDEF-082F3E78E7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4DDA2189-0008-41D8-947D-9950FB7BF1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a:extLst>
              <a:ext uri="{FF2B5EF4-FFF2-40B4-BE49-F238E27FC236}">
                <a16:creationId xmlns:a16="http://schemas.microsoft.com/office/drawing/2014/main" id="{A8397479-470F-41F5-82F1-CBB0A28236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84D948E-A4EF-44A2-B9BB-0127F3CD86B1}" type="slidenum">
              <a:rPr lang="en-US" altLang="en-US"/>
              <a:pPr/>
              <a:t>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A73D869-70A7-41FE-AD7F-C34F50893D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CDC868F8-BCFB-44D0-AC5D-525CBD2350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DFB59DA6-EDFA-4B34-80D6-8985244096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49A028F-38CC-486F-8628-EE8A76C01D8B}" type="slidenum">
              <a:rPr lang="en-US" altLang="en-US"/>
              <a:pPr/>
              <a:t>8</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A183EA1-4023-4B71-BEFF-16BA1D3AAB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61CCCAC0-DEFC-49D2-9E44-DBDA0DFF51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D6086092-B17C-4136-A086-83A714DF8D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B37809C-2B40-4BF5-B5EA-AC9F9CDB7CB9}" type="slidenum">
              <a:rPr lang="en-US" altLang="en-US"/>
              <a:pPr/>
              <a:t>17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9F05C8-ADC6-4B83-B888-124FE40D4B5B}" type="slidenum">
              <a:rPr lang="en-US" altLang="en-US" smtClean="0"/>
              <a:pPr/>
              <a:t>31</a:t>
            </a:fld>
            <a:endParaRPr lang="en-US" altLang="en-US"/>
          </a:p>
        </p:txBody>
      </p:sp>
    </p:spTree>
    <p:extLst>
      <p:ext uri="{BB962C8B-B14F-4D97-AF65-F5344CB8AC3E}">
        <p14:creationId xmlns:p14="http://schemas.microsoft.com/office/powerpoint/2010/main" val="543468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126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F1AF4662-494E-405F-BE98-D9DBFD53C8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1BC147-F854-460A-B8AD-54A02A8399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AC85D5A-1354-4F16-AC5E-13DE6278B8E3}"/>
              </a:ext>
            </a:extLst>
          </p:cNvPr>
          <p:cNvSpPr>
            <a:spLocks noGrp="1" noChangeArrowheads="1"/>
          </p:cNvSpPr>
          <p:nvPr>
            <p:ph type="sldNum" sz="quarter" idx="12"/>
          </p:nvPr>
        </p:nvSpPr>
        <p:spPr>
          <a:ln/>
        </p:spPr>
        <p:txBody>
          <a:bodyPr/>
          <a:lstStyle>
            <a:lvl1pPr>
              <a:defRPr/>
            </a:lvl1pPr>
          </a:lstStyle>
          <a:p>
            <a:fld id="{2466982C-F15B-4FB2-9659-2338CA78CAF7}" type="slidenum">
              <a:rPr lang="en-US" altLang="en-US"/>
              <a:pPr/>
              <a:t>‹#›</a:t>
            </a:fld>
            <a:endParaRPr lang="en-US" altLang="en-US"/>
          </a:p>
        </p:txBody>
      </p:sp>
    </p:spTree>
    <p:extLst>
      <p:ext uri="{BB962C8B-B14F-4D97-AF65-F5344CB8AC3E}">
        <p14:creationId xmlns:p14="http://schemas.microsoft.com/office/powerpoint/2010/main" val="2929094414"/>
      </p:ext>
    </p:extLst>
  </p:cSld>
  <p:clrMapOvr>
    <a:masterClrMapping/>
  </p:clrMapOvr>
  <p:transition spd="slow" advClick="0" advTm="9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A6938A-ADCD-4FAC-B843-8C0DD50F81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083CFF-AE17-481D-94A7-83B094F459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0509D2-BE55-45A4-AA84-B7AB5A38F2B3}"/>
              </a:ext>
            </a:extLst>
          </p:cNvPr>
          <p:cNvSpPr>
            <a:spLocks noGrp="1" noChangeArrowheads="1"/>
          </p:cNvSpPr>
          <p:nvPr>
            <p:ph type="sldNum" sz="quarter" idx="12"/>
          </p:nvPr>
        </p:nvSpPr>
        <p:spPr>
          <a:ln/>
        </p:spPr>
        <p:txBody>
          <a:bodyPr/>
          <a:lstStyle>
            <a:lvl1pPr>
              <a:defRPr/>
            </a:lvl1pPr>
          </a:lstStyle>
          <a:p>
            <a:fld id="{CEF7FF3E-D927-4506-9961-B16D0D8212C0}" type="slidenum">
              <a:rPr lang="en-US" altLang="en-US"/>
              <a:pPr/>
              <a:t>‹#›</a:t>
            </a:fld>
            <a:endParaRPr lang="en-US" altLang="en-US"/>
          </a:p>
        </p:txBody>
      </p:sp>
    </p:spTree>
    <p:extLst>
      <p:ext uri="{BB962C8B-B14F-4D97-AF65-F5344CB8AC3E}">
        <p14:creationId xmlns:p14="http://schemas.microsoft.com/office/powerpoint/2010/main" val="490442460"/>
      </p:ext>
    </p:extLst>
  </p:cSld>
  <p:clrMapOvr>
    <a:masterClrMapping/>
  </p:clrMapOvr>
  <p:transition spd="slow" advClick="0" advTm="9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959EE49-B68F-4003-AB15-D6C863C2CD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81A57EF-F587-4722-A01B-1B3E1CFE02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FDC7CE-C0AE-4474-9959-4A03DE2ACAB2}"/>
              </a:ext>
            </a:extLst>
          </p:cNvPr>
          <p:cNvSpPr>
            <a:spLocks noGrp="1" noChangeArrowheads="1"/>
          </p:cNvSpPr>
          <p:nvPr>
            <p:ph type="sldNum" sz="quarter" idx="12"/>
          </p:nvPr>
        </p:nvSpPr>
        <p:spPr>
          <a:ln/>
        </p:spPr>
        <p:txBody>
          <a:bodyPr/>
          <a:lstStyle>
            <a:lvl1pPr>
              <a:defRPr/>
            </a:lvl1pPr>
          </a:lstStyle>
          <a:p>
            <a:fld id="{F08CECE7-A064-4576-B4AB-236FADD75D78}" type="slidenum">
              <a:rPr lang="en-US" altLang="en-US"/>
              <a:pPr/>
              <a:t>‹#›</a:t>
            </a:fld>
            <a:endParaRPr lang="en-US" altLang="en-US"/>
          </a:p>
        </p:txBody>
      </p:sp>
    </p:spTree>
    <p:extLst>
      <p:ext uri="{BB962C8B-B14F-4D97-AF65-F5344CB8AC3E}">
        <p14:creationId xmlns:p14="http://schemas.microsoft.com/office/powerpoint/2010/main" val="3804070934"/>
      </p:ext>
    </p:extLst>
  </p:cSld>
  <p:clrMapOvr>
    <a:masterClrMapping/>
  </p:clrMapOvr>
  <p:transition spd="slow" advClick="0" advTm="9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a:p>
        </p:txBody>
      </p:sp>
      <p:sp>
        <p:nvSpPr>
          <p:cNvPr id="5" name="Rectangle 4">
            <a:extLst>
              <a:ext uri="{FF2B5EF4-FFF2-40B4-BE49-F238E27FC236}">
                <a16:creationId xmlns:a16="http://schemas.microsoft.com/office/drawing/2014/main" id="{B072532D-A6F6-482A-818B-9F27210049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4469B67-E9DD-4FE0-987E-B1D90BBE1C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663C4C2-E4D2-46D0-8D45-FAA9769D2375}"/>
              </a:ext>
            </a:extLst>
          </p:cNvPr>
          <p:cNvSpPr>
            <a:spLocks noGrp="1" noChangeArrowheads="1"/>
          </p:cNvSpPr>
          <p:nvPr>
            <p:ph type="sldNum" sz="quarter" idx="12"/>
          </p:nvPr>
        </p:nvSpPr>
        <p:spPr>
          <a:ln/>
        </p:spPr>
        <p:txBody>
          <a:bodyPr/>
          <a:lstStyle>
            <a:lvl1pPr>
              <a:defRPr/>
            </a:lvl1pPr>
          </a:lstStyle>
          <a:p>
            <a:fld id="{E4B41550-6F9E-4ED9-AB43-E9EBE6D45B25}" type="slidenum">
              <a:rPr lang="en-US" altLang="en-US"/>
              <a:pPr/>
              <a:t>‹#›</a:t>
            </a:fld>
            <a:endParaRPr lang="en-US" altLang="en-US"/>
          </a:p>
        </p:txBody>
      </p:sp>
    </p:spTree>
    <p:extLst>
      <p:ext uri="{BB962C8B-B14F-4D97-AF65-F5344CB8AC3E}">
        <p14:creationId xmlns:p14="http://schemas.microsoft.com/office/powerpoint/2010/main" val="1851023584"/>
      </p:ext>
    </p:extLst>
  </p:cSld>
  <p:clrMapOvr>
    <a:masterClrMapping/>
  </p:clrMapOvr>
  <p:transition spd="slow" advClick="0" advTm="9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981200"/>
            <a:ext cx="82296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E3E779-5DF7-4279-A807-F0E5DE9FAB09}"/>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5" name="Rectangle 5">
            <a:extLst>
              <a:ext uri="{FF2B5EF4-FFF2-40B4-BE49-F238E27FC236}">
                <a16:creationId xmlns:a16="http://schemas.microsoft.com/office/drawing/2014/main" id="{45EA2BB6-C235-4B06-9CCF-06138F46C97E}"/>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6" name="Rectangle 6">
            <a:extLst>
              <a:ext uri="{FF2B5EF4-FFF2-40B4-BE49-F238E27FC236}">
                <a16:creationId xmlns:a16="http://schemas.microsoft.com/office/drawing/2014/main" id="{49BA5A14-5EE0-4C54-866F-F5F0B74E3D2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D7AF3634-B23D-4ECC-AD54-537687D63CD0}" type="slidenum">
              <a:rPr lang="en-US" altLang="en-US"/>
              <a:pPr/>
              <a:t>‹#›</a:t>
            </a:fld>
            <a:endParaRPr lang="en-US" altLang="en-US"/>
          </a:p>
        </p:txBody>
      </p:sp>
    </p:spTree>
    <p:extLst>
      <p:ext uri="{BB962C8B-B14F-4D97-AF65-F5344CB8AC3E}">
        <p14:creationId xmlns:p14="http://schemas.microsoft.com/office/powerpoint/2010/main" val="402541659"/>
      </p:ext>
    </p:extLst>
  </p:cSld>
  <p:clrMapOvr>
    <a:masterClrMapping/>
  </p:clrMapOvr>
  <p:transition spd="slow" advClick="0" advTm="9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D05DFB9-E785-45D9-AA0B-BA253ABEE8CD}"/>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5" name="Rectangle 5">
            <a:extLst>
              <a:ext uri="{FF2B5EF4-FFF2-40B4-BE49-F238E27FC236}">
                <a16:creationId xmlns:a16="http://schemas.microsoft.com/office/drawing/2014/main" id="{C825D81A-6531-41EF-8831-D21484B56194}"/>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6" name="Rectangle 6">
            <a:extLst>
              <a:ext uri="{FF2B5EF4-FFF2-40B4-BE49-F238E27FC236}">
                <a16:creationId xmlns:a16="http://schemas.microsoft.com/office/drawing/2014/main" id="{C26770F3-4F61-4B23-BD85-DE738E731C3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A7F29396-635E-4B2D-B7CD-52DAF213C9E5}" type="slidenum">
              <a:rPr lang="en-US" altLang="en-US"/>
              <a:pPr/>
              <a:t>‹#›</a:t>
            </a:fld>
            <a:endParaRPr lang="en-US" altLang="en-US"/>
          </a:p>
        </p:txBody>
      </p:sp>
    </p:spTree>
    <p:extLst>
      <p:ext uri="{BB962C8B-B14F-4D97-AF65-F5344CB8AC3E}">
        <p14:creationId xmlns:p14="http://schemas.microsoft.com/office/powerpoint/2010/main" val="3383157860"/>
      </p:ext>
    </p:extLst>
  </p:cSld>
  <p:clrMapOvr>
    <a:masterClrMapping/>
  </p:clrMapOvr>
  <p:transition spd="slow" advClick="0" advTm="9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A99CFD-382D-4E93-A68A-A024D88DBAEE}"/>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6" name="Footer Placeholder 5">
            <a:extLst>
              <a:ext uri="{FF2B5EF4-FFF2-40B4-BE49-F238E27FC236}">
                <a16:creationId xmlns:a16="http://schemas.microsoft.com/office/drawing/2014/main" id="{E65AB51C-E0B4-40A4-BC5D-85DDF43A02AB}"/>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7" name="Slide Number Placeholder 6">
            <a:extLst>
              <a:ext uri="{FF2B5EF4-FFF2-40B4-BE49-F238E27FC236}">
                <a16:creationId xmlns:a16="http://schemas.microsoft.com/office/drawing/2014/main" id="{91ECCBC1-D83F-45FB-B43D-B42B7F18E915}"/>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5B7DC295-6857-4398-8636-5FC22B8241EF}" type="slidenum">
              <a:rPr lang="en-US" altLang="en-US"/>
              <a:pPr/>
              <a:t>‹#›</a:t>
            </a:fld>
            <a:endParaRPr lang="en-US" altLang="en-US"/>
          </a:p>
        </p:txBody>
      </p:sp>
    </p:spTree>
    <p:extLst>
      <p:ext uri="{BB962C8B-B14F-4D97-AF65-F5344CB8AC3E}">
        <p14:creationId xmlns:p14="http://schemas.microsoft.com/office/powerpoint/2010/main" val="1233538276"/>
      </p:ext>
    </p:extLst>
  </p:cSld>
  <p:clrMapOvr>
    <a:masterClrMapping/>
  </p:clrMapOvr>
  <p:transition spd="slow" advClick="0" advTm="9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78385AC-3F9D-4343-BEE2-2FCA9F6E67D1}"/>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8" name="Rectangle 5">
            <a:extLst>
              <a:ext uri="{FF2B5EF4-FFF2-40B4-BE49-F238E27FC236}">
                <a16:creationId xmlns:a16="http://schemas.microsoft.com/office/drawing/2014/main" id="{7E40C2A8-CD08-4A95-91FB-380807359ED1}"/>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9" name="Rectangle 6">
            <a:extLst>
              <a:ext uri="{FF2B5EF4-FFF2-40B4-BE49-F238E27FC236}">
                <a16:creationId xmlns:a16="http://schemas.microsoft.com/office/drawing/2014/main" id="{46A9938F-DA8C-4DDD-8114-D5D1985D9F67}"/>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EC242D73-D2C7-4054-9A30-985DD12AAF61}" type="slidenum">
              <a:rPr lang="en-US" altLang="en-US"/>
              <a:pPr/>
              <a:t>‹#›</a:t>
            </a:fld>
            <a:endParaRPr lang="en-US" altLang="en-US"/>
          </a:p>
        </p:txBody>
      </p:sp>
    </p:spTree>
    <p:extLst>
      <p:ext uri="{BB962C8B-B14F-4D97-AF65-F5344CB8AC3E}">
        <p14:creationId xmlns:p14="http://schemas.microsoft.com/office/powerpoint/2010/main" val="769970614"/>
      </p:ext>
    </p:extLst>
  </p:cSld>
  <p:clrMapOvr>
    <a:masterClrMapping/>
  </p:clrMapOvr>
  <p:transition spd="slow" advClick="0" advTm="9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1CCF4EFA-C10F-4AC9-A4C6-20E59B20A98A}"/>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4" name="Rectangle 5">
            <a:extLst>
              <a:ext uri="{FF2B5EF4-FFF2-40B4-BE49-F238E27FC236}">
                <a16:creationId xmlns:a16="http://schemas.microsoft.com/office/drawing/2014/main" id="{976C2921-40C8-483E-A29A-0ED5B5D355F9}"/>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5" name="Rectangle 6">
            <a:extLst>
              <a:ext uri="{FF2B5EF4-FFF2-40B4-BE49-F238E27FC236}">
                <a16:creationId xmlns:a16="http://schemas.microsoft.com/office/drawing/2014/main" id="{70BB2250-E184-4D8C-8008-B9704042853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B21A6D8C-5E3A-43F6-8056-0A521BBF775F}" type="slidenum">
              <a:rPr lang="en-US" altLang="en-US"/>
              <a:pPr/>
              <a:t>‹#›</a:t>
            </a:fld>
            <a:endParaRPr lang="en-US" altLang="en-US"/>
          </a:p>
        </p:txBody>
      </p:sp>
    </p:spTree>
    <p:extLst>
      <p:ext uri="{BB962C8B-B14F-4D97-AF65-F5344CB8AC3E}">
        <p14:creationId xmlns:p14="http://schemas.microsoft.com/office/powerpoint/2010/main" val="4227715318"/>
      </p:ext>
    </p:extLst>
  </p:cSld>
  <p:clrMapOvr>
    <a:masterClrMapping/>
  </p:clrMapOvr>
  <p:transition spd="slow" advClick="0" advTm="9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99E938-788E-420A-8FBB-1480A3CFEEA3}"/>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3" name="Rectangle 5">
            <a:extLst>
              <a:ext uri="{FF2B5EF4-FFF2-40B4-BE49-F238E27FC236}">
                <a16:creationId xmlns:a16="http://schemas.microsoft.com/office/drawing/2014/main" id="{09890D7F-EF21-478F-BD06-CE39086950EA}"/>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4" name="Rectangle 6">
            <a:extLst>
              <a:ext uri="{FF2B5EF4-FFF2-40B4-BE49-F238E27FC236}">
                <a16:creationId xmlns:a16="http://schemas.microsoft.com/office/drawing/2014/main" id="{63294084-5531-462B-A68D-A0EDC0C1C591}"/>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44084A7C-AFE9-4A33-A0A7-18BD2CC6D0B9}" type="slidenum">
              <a:rPr lang="en-US" altLang="en-US"/>
              <a:pPr/>
              <a:t>‹#›</a:t>
            </a:fld>
            <a:endParaRPr lang="en-US" altLang="en-US"/>
          </a:p>
        </p:txBody>
      </p:sp>
    </p:spTree>
    <p:extLst>
      <p:ext uri="{BB962C8B-B14F-4D97-AF65-F5344CB8AC3E}">
        <p14:creationId xmlns:p14="http://schemas.microsoft.com/office/powerpoint/2010/main" val="3881384894"/>
      </p:ext>
    </p:extLst>
  </p:cSld>
  <p:clrMapOvr>
    <a:masterClrMapping/>
  </p:clrMapOvr>
  <p:transition spd="slow" advClick="0" advTm="9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D48B580-F3B7-4877-BD27-81A0AC65E533}"/>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6" name="Footer Placeholder 5">
            <a:extLst>
              <a:ext uri="{FF2B5EF4-FFF2-40B4-BE49-F238E27FC236}">
                <a16:creationId xmlns:a16="http://schemas.microsoft.com/office/drawing/2014/main" id="{E706D398-F60F-4007-90FB-A01D99298947}"/>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7" name="Slide Number Placeholder 6">
            <a:extLst>
              <a:ext uri="{FF2B5EF4-FFF2-40B4-BE49-F238E27FC236}">
                <a16:creationId xmlns:a16="http://schemas.microsoft.com/office/drawing/2014/main" id="{B0D056A7-A949-490E-B0AB-D52E570E8C4D}"/>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854A146D-7248-4EE4-8CCC-B60BF849BE82}" type="slidenum">
              <a:rPr lang="en-US" altLang="en-US"/>
              <a:pPr/>
              <a:t>‹#›</a:t>
            </a:fld>
            <a:endParaRPr lang="en-US" altLang="en-US"/>
          </a:p>
        </p:txBody>
      </p:sp>
    </p:spTree>
    <p:extLst>
      <p:ext uri="{BB962C8B-B14F-4D97-AF65-F5344CB8AC3E}">
        <p14:creationId xmlns:p14="http://schemas.microsoft.com/office/powerpoint/2010/main" val="315345124"/>
      </p:ext>
    </p:extLst>
  </p:cSld>
  <p:clrMapOvr>
    <a:masterClrMapping/>
  </p:clrMapOvr>
  <p:transition spd="slow" advClick="0" advTm="9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8AA3FD-F69C-458A-B88B-E0C8607062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56A0AC5-4C2D-468A-8593-F046DD972B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04B101-A3A9-46E3-B783-44ACD909B8BF}"/>
              </a:ext>
            </a:extLst>
          </p:cNvPr>
          <p:cNvSpPr>
            <a:spLocks noGrp="1" noChangeArrowheads="1"/>
          </p:cNvSpPr>
          <p:nvPr>
            <p:ph type="sldNum" sz="quarter" idx="12"/>
          </p:nvPr>
        </p:nvSpPr>
        <p:spPr>
          <a:ln/>
        </p:spPr>
        <p:txBody>
          <a:bodyPr/>
          <a:lstStyle>
            <a:lvl1pPr>
              <a:defRPr/>
            </a:lvl1pPr>
          </a:lstStyle>
          <a:p>
            <a:fld id="{72603782-D347-451B-BC43-C4BDF4305A18}" type="slidenum">
              <a:rPr lang="en-US" altLang="en-US"/>
              <a:pPr/>
              <a:t>‹#›</a:t>
            </a:fld>
            <a:endParaRPr lang="en-US" altLang="en-US"/>
          </a:p>
        </p:txBody>
      </p:sp>
    </p:spTree>
    <p:extLst>
      <p:ext uri="{BB962C8B-B14F-4D97-AF65-F5344CB8AC3E}">
        <p14:creationId xmlns:p14="http://schemas.microsoft.com/office/powerpoint/2010/main" val="2472768628"/>
      </p:ext>
    </p:extLst>
  </p:cSld>
  <p:clrMapOvr>
    <a:masterClrMapping/>
  </p:clrMapOvr>
  <p:transition spd="slow" advClick="0" advTm="9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AB3A26F-6362-490D-A8D4-F81C40A902DD}"/>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6" name="Footer Placeholder 5">
            <a:extLst>
              <a:ext uri="{FF2B5EF4-FFF2-40B4-BE49-F238E27FC236}">
                <a16:creationId xmlns:a16="http://schemas.microsoft.com/office/drawing/2014/main" id="{6DBAB4DF-5E46-4B16-8CC0-D92FAB8EE527}"/>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7" name="Slide Number Placeholder 6">
            <a:extLst>
              <a:ext uri="{FF2B5EF4-FFF2-40B4-BE49-F238E27FC236}">
                <a16:creationId xmlns:a16="http://schemas.microsoft.com/office/drawing/2014/main" id="{DA910E20-4F16-48F5-851C-E8072C573A34}"/>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E33FF2AF-AD02-4537-90F3-630E3715F399}" type="slidenum">
              <a:rPr lang="en-US" altLang="en-US"/>
              <a:pPr/>
              <a:t>‹#›</a:t>
            </a:fld>
            <a:endParaRPr lang="en-US" altLang="en-US"/>
          </a:p>
        </p:txBody>
      </p:sp>
    </p:spTree>
    <p:extLst>
      <p:ext uri="{BB962C8B-B14F-4D97-AF65-F5344CB8AC3E}">
        <p14:creationId xmlns:p14="http://schemas.microsoft.com/office/powerpoint/2010/main" val="4195175408"/>
      </p:ext>
    </p:extLst>
  </p:cSld>
  <p:clrMapOvr>
    <a:masterClrMapping/>
  </p:clrMapOvr>
  <p:transition spd="slow" advClick="0" advTm="9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981200"/>
            <a:ext cx="82296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E844B2-DCB4-4307-BFAC-9D2962522D76}"/>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5" name="Rectangle 5">
            <a:extLst>
              <a:ext uri="{FF2B5EF4-FFF2-40B4-BE49-F238E27FC236}">
                <a16:creationId xmlns:a16="http://schemas.microsoft.com/office/drawing/2014/main" id="{55A9D747-F204-4FDC-B376-666A6E7797A7}"/>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6" name="Rectangle 6">
            <a:extLst>
              <a:ext uri="{FF2B5EF4-FFF2-40B4-BE49-F238E27FC236}">
                <a16:creationId xmlns:a16="http://schemas.microsoft.com/office/drawing/2014/main" id="{BBF3C51C-ED30-459B-9FA0-6FFE812C079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75BF9753-C613-49E7-841B-CB7654FE61B6}" type="slidenum">
              <a:rPr lang="en-US" altLang="en-US"/>
              <a:pPr/>
              <a:t>‹#›</a:t>
            </a:fld>
            <a:endParaRPr lang="en-US" altLang="en-US"/>
          </a:p>
        </p:txBody>
      </p:sp>
    </p:spTree>
    <p:extLst>
      <p:ext uri="{BB962C8B-B14F-4D97-AF65-F5344CB8AC3E}">
        <p14:creationId xmlns:p14="http://schemas.microsoft.com/office/powerpoint/2010/main" val="3249473708"/>
      </p:ext>
    </p:extLst>
  </p:cSld>
  <p:clrMapOvr>
    <a:masterClrMapping/>
  </p:clrMapOvr>
  <p:transition spd="slow" advClick="0" advTm="9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11605C0-B188-41BF-B7A8-DD377B1127AE}"/>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5" name="Rectangle 5">
            <a:extLst>
              <a:ext uri="{FF2B5EF4-FFF2-40B4-BE49-F238E27FC236}">
                <a16:creationId xmlns:a16="http://schemas.microsoft.com/office/drawing/2014/main" id="{096E6323-181C-4B37-8645-6C14C2F645D6}"/>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6" name="Rectangle 6">
            <a:extLst>
              <a:ext uri="{FF2B5EF4-FFF2-40B4-BE49-F238E27FC236}">
                <a16:creationId xmlns:a16="http://schemas.microsoft.com/office/drawing/2014/main" id="{9784A0CE-A125-4CDE-B028-CB43668443B9}"/>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3134F35-FC1E-4AE0-BE4B-0DA403840A7C}" type="slidenum">
              <a:rPr lang="en-US" altLang="en-US"/>
              <a:pPr/>
              <a:t>‹#›</a:t>
            </a:fld>
            <a:endParaRPr lang="en-US" altLang="en-US"/>
          </a:p>
        </p:txBody>
      </p:sp>
    </p:spTree>
    <p:extLst>
      <p:ext uri="{BB962C8B-B14F-4D97-AF65-F5344CB8AC3E}">
        <p14:creationId xmlns:p14="http://schemas.microsoft.com/office/powerpoint/2010/main" val="3840750866"/>
      </p:ext>
    </p:extLst>
  </p:cSld>
  <p:clrMapOvr>
    <a:masterClrMapping/>
  </p:clrMapOvr>
  <p:transition spd="slow" advClick="0" advTm="9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4114800"/>
          </a:xfrm>
          <a:prstGeom prst="rect">
            <a:avLst/>
          </a:prstGeom>
        </p:spPr>
        <p:txBody>
          <a:bodyPr/>
          <a:lstStyle/>
          <a:p>
            <a:pPr lvl="0"/>
            <a:endParaRPr lang="en-US" noProof="0"/>
          </a:p>
        </p:txBody>
      </p:sp>
      <p:sp>
        <p:nvSpPr>
          <p:cNvPr id="5" name="Date Placeholder 4">
            <a:extLst>
              <a:ext uri="{FF2B5EF4-FFF2-40B4-BE49-F238E27FC236}">
                <a16:creationId xmlns:a16="http://schemas.microsoft.com/office/drawing/2014/main" id="{E12D518E-590C-4CE6-8366-F06A6C451901}"/>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6" name="Footer Placeholder 5">
            <a:extLst>
              <a:ext uri="{FF2B5EF4-FFF2-40B4-BE49-F238E27FC236}">
                <a16:creationId xmlns:a16="http://schemas.microsoft.com/office/drawing/2014/main" id="{CF85E091-9415-43BC-B693-15C498C5245D}"/>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7" name="Slide Number Placeholder 6">
            <a:extLst>
              <a:ext uri="{FF2B5EF4-FFF2-40B4-BE49-F238E27FC236}">
                <a16:creationId xmlns:a16="http://schemas.microsoft.com/office/drawing/2014/main" id="{8F5A7913-D94F-419E-8694-43DE6A02CE79}"/>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985807FB-9B94-4BB7-A495-310D45359672}" type="slidenum">
              <a:rPr lang="en-US" altLang="en-US"/>
              <a:pPr/>
              <a:t>‹#›</a:t>
            </a:fld>
            <a:endParaRPr lang="en-US" altLang="en-US"/>
          </a:p>
        </p:txBody>
      </p:sp>
    </p:spTree>
    <p:extLst>
      <p:ext uri="{BB962C8B-B14F-4D97-AF65-F5344CB8AC3E}">
        <p14:creationId xmlns:p14="http://schemas.microsoft.com/office/powerpoint/2010/main" val="2389506935"/>
      </p:ext>
    </p:extLst>
  </p:cSld>
  <p:clrMapOvr>
    <a:masterClrMapping/>
  </p:clrMapOvr>
  <p:transition spd="slow" advClick="0" advTm="9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981200"/>
            <a:ext cx="82296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B2B128-B073-4A21-8FED-6C5F6C1DB745}"/>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5" name="Rectangle 5">
            <a:extLst>
              <a:ext uri="{FF2B5EF4-FFF2-40B4-BE49-F238E27FC236}">
                <a16:creationId xmlns:a16="http://schemas.microsoft.com/office/drawing/2014/main" id="{AF7D08AE-8430-46F6-8F16-095E4DF6EA5A}"/>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6" name="Rectangle 6">
            <a:extLst>
              <a:ext uri="{FF2B5EF4-FFF2-40B4-BE49-F238E27FC236}">
                <a16:creationId xmlns:a16="http://schemas.microsoft.com/office/drawing/2014/main" id="{6AA84EFD-9359-4D45-ABB9-E451D735DEC0}"/>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945637F6-6532-4CF4-89FD-8B1C580E04A7}" type="slidenum">
              <a:rPr lang="en-US" altLang="en-US"/>
              <a:pPr/>
              <a:t>‹#›</a:t>
            </a:fld>
            <a:endParaRPr lang="en-US" altLang="en-US"/>
          </a:p>
        </p:txBody>
      </p:sp>
    </p:spTree>
    <p:extLst>
      <p:ext uri="{BB962C8B-B14F-4D97-AF65-F5344CB8AC3E}">
        <p14:creationId xmlns:p14="http://schemas.microsoft.com/office/powerpoint/2010/main" val="2355388434"/>
      </p:ext>
    </p:extLst>
  </p:cSld>
  <p:clrMapOvr>
    <a:masterClrMapping/>
  </p:clrMapOvr>
  <p:transition spd="slow" advClick="0" advTm="9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3715F74-166F-4F8C-8E63-FC656B4B964B}"/>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5" name="Rectangle 5">
            <a:extLst>
              <a:ext uri="{FF2B5EF4-FFF2-40B4-BE49-F238E27FC236}">
                <a16:creationId xmlns:a16="http://schemas.microsoft.com/office/drawing/2014/main" id="{8EFC2365-AAB4-4334-8C4F-F1B30EEF2F09}"/>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6" name="Rectangle 6">
            <a:extLst>
              <a:ext uri="{FF2B5EF4-FFF2-40B4-BE49-F238E27FC236}">
                <a16:creationId xmlns:a16="http://schemas.microsoft.com/office/drawing/2014/main" id="{79DDA3C8-8FD5-477B-BE8A-DF5FAC0E15A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60724AE3-4302-4C18-9188-936D445208E3}" type="slidenum">
              <a:rPr lang="en-US" altLang="en-US"/>
              <a:pPr/>
              <a:t>‹#›</a:t>
            </a:fld>
            <a:endParaRPr lang="en-US" altLang="en-US"/>
          </a:p>
        </p:txBody>
      </p:sp>
    </p:spTree>
    <p:extLst>
      <p:ext uri="{BB962C8B-B14F-4D97-AF65-F5344CB8AC3E}">
        <p14:creationId xmlns:p14="http://schemas.microsoft.com/office/powerpoint/2010/main" val="1153453037"/>
      </p:ext>
    </p:extLst>
  </p:cSld>
  <p:clrMapOvr>
    <a:masterClrMapping/>
  </p:clrMapOvr>
  <p:transition spd="slow" advClick="0" advTm="9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D67E26-521F-434A-B121-252CE72C30EE}"/>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6" name="Footer Placeholder 5">
            <a:extLst>
              <a:ext uri="{FF2B5EF4-FFF2-40B4-BE49-F238E27FC236}">
                <a16:creationId xmlns:a16="http://schemas.microsoft.com/office/drawing/2014/main" id="{C88E1545-B65F-43D3-A01F-25A6BD2D5058}"/>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7" name="Slide Number Placeholder 6">
            <a:extLst>
              <a:ext uri="{FF2B5EF4-FFF2-40B4-BE49-F238E27FC236}">
                <a16:creationId xmlns:a16="http://schemas.microsoft.com/office/drawing/2014/main" id="{976189F8-8D3A-4655-9796-FF3D08AE5BF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EC63A2E6-6628-4238-AC8E-32B247A5C515}" type="slidenum">
              <a:rPr lang="en-US" altLang="en-US"/>
              <a:pPr/>
              <a:t>‹#›</a:t>
            </a:fld>
            <a:endParaRPr lang="en-US" altLang="en-US"/>
          </a:p>
        </p:txBody>
      </p:sp>
    </p:spTree>
    <p:extLst>
      <p:ext uri="{BB962C8B-B14F-4D97-AF65-F5344CB8AC3E}">
        <p14:creationId xmlns:p14="http://schemas.microsoft.com/office/powerpoint/2010/main" val="3401023720"/>
      </p:ext>
    </p:extLst>
  </p:cSld>
  <p:clrMapOvr>
    <a:masterClrMapping/>
  </p:clrMapOvr>
  <p:transition spd="slow" advClick="0" advTm="9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0E9738C-A28F-41B8-9A49-D2C2386FD4F0}"/>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8" name="Rectangle 5">
            <a:extLst>
              <a:ext uri="{FF2B5EF4-FFF2-40B4-BE49-F238E27FC236}">
                <a16:creationId xmlns:a16="http://schemas.microsoft.com/office/drawing/2014/main" id="{50B2CB3C-7F32-470F-8B75-2E8278F16747}"/>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9" name="Rectangle 6">
            <a:extLst>
              <a:ext uri="{FF2B5EF4-FFF2-40B4-BE49-F238E27FC236}">
                <a16:creationId xmlns:a16="http://schemas.microsoft.com/office/drawing/2014/main" id="{2514AE95-254C-4763-8A6E-5A843C0E6D00}"/>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4A1E6010-8BF0-4418-A1D4-D279EECBC134}" type="slidenum">
              <a:rPr lang="en-US" altLang="en-US"/>
              <a:pPr/>
              <a:t>‹#›</a:t>
            </a:fld>
            <a:endParaRPr lang="en-US" altLang="en-US"/>
          </a:p>
        </p:txBody>
      </p:sp>
    </p:spTree>
    <p:extLst>
      <p:ext uri="{BB962C8B-B14F-4D97-AF65-F5344CB8AC3E}">
        <p14:creationId xmlns:p14="http://schemas.microsoft.com/office/powerpoint/2010/main" val="1716127270"/>
      </p:ext>
    </p:extLst>
  </p:cSld>
  <p:clrMapOvr>
    <a:masterClrMapping/>
  </p:clrMapOvr>
  <p:transition spd="slow" advClick="0" advTm="9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77946671-A75C-4719-B2EA-DE739C8FA1F6}"/>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4" name="Rectangle 5">
            <a:extLst>
              <a:ext uri="{FF2B5EF4-FFF2-40B4-BE49-F238E27FC236}">
                <a16:creationId xmlns:a16="http://schemas.microsoft.com/office/drawing/2014/main" id="{4D373BFB-DF13-4B59-93B2-3E26F7E570B5}"/>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5" name="Rectangle 6">
            <a:extLst>
              <a:ext uri="{FF2B5EF4-FFF2-40B4-BE49-F238E27FC236}">
                <a16:creationId xmlns:a16="http://schemas.microsoft.com/office/drawing/2014/main" id="{96FFE360-0A4D-4751-8677-A0049B2E6CC1}"/>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A965768C-36B7-42B6-AD68-F1F25D6EC4FC}" type="slidenum">
              <a:rPr lang="en-US" altLang="en-US"/>
              <a:pPr/>
              <a:t>‹#›</a:t>
            </a:fld>
            <a:endParaRPr lang="en-US" altLang="en-US"/>
          </a:p>
        </p:txBody>
      </p:sp>
    </p:spTree>
    <p:extLst>
      <p:ext uri="{BB962C8B-B14F-4D97-AF65-F5344CB8AC3E}">
        <p14:creationId xmlns:p14="http://schemas.microsoft.com/office/powerpoint/2010/main" val="2108636909"/>
      </p:ext>
    </p:extLst>
  </p:cSld>
  <p:clrMapOvr>
    <a:masterClrMapping/>
  </p:clrMapOvr>
  <p:transition spd="slow" advClick="0" advTm="9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3CBFD64-F272-4455-A15F-377A18E63052}"/>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3" name="Rectangle 5">
            <a:extLst>
              <a:ext uri="{FF2B5EF4-FFF2-40B4-BE49-F238E27FC236}">
                <a16:creationId xmlns:a16="http://schemas.microsoft.com/office/drawing/2014/main" id="{E3FBB5B6-9D47-47CC-814E-1EFCADCFB173}"/>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4" name="Rectangle 6">
            <a:extLst>
              <a:ext uri="{FF2B5EF4-FFF2-40B4-BE49-F238E27FC236}">
                <a16:creationId xmlns:a16="http://schemas.microsoft.com/office/drawing/2014/main" id="{48366FA1-F28E-4722-B21C-7B997605CD50}"/>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2102B942-C1DB-4883-B3EC-96151392FE41}" type="slidenum">
              <a:rPr lang="en-US" altLang="en-US"/>
              <a:pPr/>
              <a:t>‹#›</a:t>
            </a:fld>
            <a:endParaRPr lang="en-US" altLang="en-US"/>
          </a:p>
        </p:txBody>
      </p:sp>
    </p:spTree>
    <p:extLst>
      <p:ext uri="{BB962C8B-B14F-4D97-AF65-F5344CB8AC3E}">
        <p14:creationId xmlns:p14="http://schemas.microsoft.com/office/powerpoint/2010/main" val="3345648459"/>
      </p:ext>
    </p:extLst>
  </p:cSld>
  <p:clrMapOvr>
    <a:masterClrMapping/>
  </p:clrMapOvr>
  <p:transition spd="slow" advClick="0" advTm="9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960CA80-9742-433B-98D9-03B6B45A7A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53D338-CB0A-4041-B023-9635FE5855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22B98B-F2CC-4F2A-BD53-AC8005F08101}"/>
              </a:ext>
            </a:extLst>
          </p:cNvPr>
          <p:cNvSpPr>
            <a:spLocks noGrp="1" noChangeArrowheads="1"/>
          </p:cNvSpPr>
          <p:nvPr>
            <p:ph type="sldNum" sz="quarter" idx="12"/>
          </p:nvPr>
        </p:nvSpPr>
        <p:spPr>
          <a:ln/>
        </p:spPr>
        <p:txBody>
          <a:bodyPr/>
          <a:lstStyle>
            <a:lvl1pPr>
              <a:defRPr/>
            </a:lvl1pPr>
          </a:lstStyle>
          <a:p>
            <a:fld id="{0A6262E9-D909-4D22-9583-C7F0FB42498E}" type="slidenum">
              <a:rPr lang="en-US" altLang="en-US"/>
              <a:pPr/>
              <a:t>‹#›</a:t>
            </a:fld>
            <a:endParaRPr lang="en-US" altLang="en-US"/>
          </a:p>
        </p:txBody>
      </p:sp>
    </p:spTree>
    <p:extLst>
      <p:ext uri="{BB962C8B-B14F-4D97-AF65-F5344CB8AC3E}">
        <p14:creationId xmlns:p14="http://schemas.microsoft.com/office/powerpoint/2010/main" val="2806547186"/>
      </p:ext>
    </p:extLst>
  </p:cSld>
  <p:clrMapOvr>
    <a:masterClrMapping/>
  </p:clrMapOvr>
  <p:transition spd="slow" advClick="0" advTm="9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FBEAD98-7DF0-460A-888B-5B18328F6C4F}"/>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6" name="Footer Placeholder 5">
            <a:extLst>
              <a:ext uri="{FF2B5EF4-FFF2-40B4-BE49-F238E27FC236}">
                <a16:creationId xmlns:a16="http://schemas.microsoft.com/office/drawing/2014/main" id="{C3F51439-EC00-4D50-904C-455512258AF8}"/>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7" name="Slide Number Placeholder 6">
            <a:extLst>
              <a:ext uri="{FF2B5EF4-FFF2-40B4-BE49-F238E27FC236}">
                <a16:creationId xmlns:a16="http://schemas.microsoft.com/office/drawing/2014/main" id="{7533A924-572D-40E4-A49A-78FD0434D3FB}"/>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7A1B9620-E132-4907-A7A3-253AC73ADD80}" type="slidenum">
              <a:rPr lang="en-US" altLang="en-US"/>
              <a:pPr/>
              <a:t>‹#›</a:t>
            </a:fld>
            <a:endParaRPr lang="en-US" altLang="en-US"/>
          </a:p>
        </p:txBody>
      </p:sp>
    </p:spTree>
    <p:extLst>
      <p:ext uri="{BB962C8B-B14F-4D97-AF65-F5344CB8AC3E}">
        <p14:creationId xmlns:p14="http://schemas.microsoft.com/office/powerpoint/2010/main" val="810846644"/>
      </p:ext>
    </p:extLst>
  </p:cSld>
  <p:clrMapOvr>
    <a:masterClrMapping/>
  </p:clrMapOvr>
  <p:transition spd="slow" advClick="0" advTm="9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5664FC5-6A20-417B-9921-BA7019C89C8F}"/>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6" name="Footer Placeholder 5">
            <a:extLst>
              <a:ext uri="{FF2B5EF4-FFF2-40B4-BE49-F238E27FC236}">
                <a16:creationId xmlns:a16="http://schemas.microsoft.com/office/drawing/2014/main" id="{BB8DD26D-4048-4590-A62E-853FBEAFC92C}"/>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7" name="Slide Number Placeholder 6">
            <a:extLst>
              <a:ext uri="{FF2B5EF4-FFF2-40B4-BE49-F238E27FC236}">
                <a16:creationId xmlns:a16="http://schemas.microsoft.com/office/drawing/2014/main" id="{19EE3705-8FB1-40FC-81A6-2BEA3874D634}"/>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318D19E1-5DAF-4755-A32D-64E83B222AB9}" type="slidenum">
              <a:rPr lang="en-US" altLang="en-US"/>
              <a:pPr/>
              <a:t>‹#›</a:t>
            </a:fld>
            <a:endParaRPr lang="en-US" altLang="en-US"/>
          </a:p>
        </p:txBody>
      </p:sp>
    </p:spTree>
    <p:extLst>
      <p:ext uri="{BB962C8B-B14F-4D97-AF65-F5344CB8AC3E}">
        <p14:creationId xmlns:p14="http://schemas.microsoft.com/office/powerpoint/2010/main" val="1256783365"/>
      </p:ext>
    </p:extLst>
  </p:cSld>
  <p:clrMapOvr>
    <a:masterClrMapping/>
  </p:clrMapOvr>
  <p:transition spd="slow" advClick="0" advTm="900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981200"/>
            <a:ext cx="82296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DF00DA6-F8FB-449D-8D8F-1CE3BA17AD7D}"/>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5" name="Rectangle 5">
            <a:extLst>
              <a:ext uri="{FF2B5EF4-FFF2-40B4-BE49-F238E27FC236}">
                <a16:creationId xmlns:a16="http://schemas.microsoft.com/office/drawing/2014/main" id="{197044AE-99A8-4A12-8474-83CCCD875DED}"/>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6" name="Rectangle 6">
            <a:extLst>
              <a:ext uri="{FF2B5EF4-FFF2-40B4-BE49-F238E27FC236}">
                <a16:creationId xmlns:a16="http://schemas.microsoft.com/office/drawing/2014/main" id="{C88ED596-3DCB-4465-98EF-E074FF0CC697}"/>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573B9AF-BB34-4435-925E-081EA5D4B9F1}" type="slidenum">
              <a:rPr lang="en-US" altLang="en-US"/>
              <a:pPr/>
              <a:t>‹#›</a:t>
            </a:fld>
            <a:endParaRPr lang="en-US" altLang="en-US"/>
          </a:p>
        </p:txBody>
      </p:sp>
    </p:spTree>
    <p:extLst>
      <p:ext uri="{BB962C8B-B14F-4D97-AF65-F5344CB8AC3E}">
        <p14:creationId xmlns:p14="http://schemas.microsoft.com/office/powerpoint/2010/main" val="443542169"/>
      </p:ext>
    </p:extLst>
  </p:cSld>
  <p:clrMapOvr>
    <a:masterClrMapping/>
  </p:clrMapOvr>
  <p:transition spd="slow" advClick="0" advTm="900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BBF4EE7-1967-45C3-A438-C50156D3FD11}"/>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5" name="Rectangle 5">
            <a:extLst>
              <a:ext uri="{FF2B5EF4-FFF2-40B4-BE49-F238E27FC236}">
                <a16:creationId xmlns:a16="http://schemas.microsoft.com/office/drawing/2014/main" id="{834DA737-9E33-40D0-B223-30B1C2D94BE4}"/>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6" name="Rectangle 6">
            <a:extLst>
              <a:ext uri="{FF2B5EF4-FFF2-40B4-BE49-F238E27FC236}">
                <a16:creationId xmlns:a16="http://schemas.microsoft.com/office/drawing/2014/main" id="{D60EAE5C-1C3F-40EE-B47A-D6ADC17628BF}"/>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A0D72BA-AED3-49D7-BF91-56B2DC007251}" type="slidenum">
              <a:rPr lang="en-US" altLang="en-US"/>
              <a:pPr/>
              <a:t>‹#›</a:t>
            </a:fld>
            <a:endParaRPr lang="en-US" altLang="en-US"/>
          </a:p>
        </p:txBody>
      </p:sp>
    </p:spTree>
    <p:extLst>
      <p:ext uri="{BB962C8B-B14F-4D97-AF65-F5344CB8AC3E}">
        <p14:creationId xmlns:p14="http://schemas.microsoft.com/office/powerpoint/2010/main" val="3521091764"/>
      </p:ext>
    </p:extLst>
  </p:cSld>
  <p:clrMapOvr>
    <a:masterClrMapping/>
  </p:clrMapOvr>
  <p:transition spd="slow" advClick="0" advTm="900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4114800"/>
          </a:xfrm>
          <a:prstGeom prst="rect">
            <a:avLst/>
          </a:prstGeom>
        </p:spPr>
        <p:txBody>
          <a:bodyPr/>
          <a:lstStyle/>
          <a:p>
            <a:pPr lvl="0"/>
            <a:endParaRPr lang="en-US" noProof="0"/>
          </a:p>
        </p:txBody>
      </p:sp>
      <p:sp>
        <p:nvSpPr>
          <p:cNvPr id="5" name="Date Placeholder 4">
            <a:extLst>
              <a:ext uri="{FF2B5EF4-FFF2-40B4-BE49-F238E27FC236}">
                <a16:creationId xmlns:a16="http://schemas.microsoft.com/office/drawing/2014/main" id="{D743D343-23A3-45C9-9F95-F413AC456B38}"/>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Tahoma" charset="0"/>
              </a:defRPr>
            </a:lvl1pPr>
          </a:lstStyle>
          <a:p>
            <a:pPr>
              <a:defRPr/>
            </a:pPr>
            <a:endParaRPr lang="en-US"/>
          </a:p>
        </p:txBody>
      </p:sp>
      <p:sp>
        <p:nvSpPr>
          <p:cNvPr id="6" name="Footer Placeholder 5">
            <a:extLst>
              <a:ext uri="{FF2B5EF4-FFF2-40B4-BE49-F238E27FC236}">
                <a16:creationId xmlns:a16="http://schemas.microsoft.com/office/drawing/2014/main" id="{A34D04D7-EE8D-4386-9674-0ABE0405C560}"/>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ahoma" charset="0"/>
              </a:defRPr>
            </a:lvl1pPr>
          </a:lstStyle>
          <a:p>
            <a:pPr>
              <a:defRPr/>
            </a:pPr>
            <a:endParaRPr lang="en-US"/>
          </a:p>
        </p:txBody>
      </p:sp>
      <p:sp>
        <p:nvSpPr>
          <p:cNvPr id="7" name="Slide Number Placeholder 6">
            <a:extLst>
              <a:ext uri="{FF2B5EF4-FFF2-40B4-BE49-F238E27FC236}">
                <a16:creationId xmlns:a16="http://schemas.microsoft.com/office/drawing/2014/main" id="{BF52DFDC-D969-436C-ACD2-43AF2213604E}"/>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73A43893-2C20-4385-89E3-690EA58AE3E2}" type="slidenum">
              <a:rPr lang="en-US" altLang="en-US"/>
              <a:pPr/>
              <a:t>‹#›</a:t>
            </a:fld>
            <a:endParaRPr lang="en-US" altLang="en-US"/>
          </a:p>
        </p:txBody>
      </p:sp>
    </p:spTree>
    <p:extLst>
      <p:ext uri="{BB962C8B-B14F-4D97-AF65-F5344CB8AC3E}">
        <p14:creationId xmlns:p14="http://schemas.microsoft.com/office/powerpoint/2010/main" val="1521388076"/>
      </p:ext>
    </p:extLst>
  </p:cSld>
  <p:clrMapOvr>
    <a:masterClrMapping/>
  </p:clrMapOvr>
  <p:transition spd="slow" advClick="0" advTm="9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990DFC5-2D6E-4B71-AE29-71BFBEE69CF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FCC81EC-A79A-4338-A433-F9FF63C90D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12C912E-3FFA-4145-B7F3-EF99B94A21B8}"/>
              </a:ext>
            </a:extLst>
          </p:cNvPr>
          <p:cNvSpPr>
            <a:spLocks noGrp="1" noChangeArrowheads="1"/>
          </p:cNvSpPr>
          <p:nvPr>
            <p:ph type="sldNum" sz="quarter" idx="12"/>
          </p:nvPr>
        </p:nvSpPr>
        <p:spPr>
          <a:ln/>
        </p:spPr>
        <p:txBody>
          <a:bodyPr/>
          <a:lstStyle>
            <a:lvl1pPr>
              <a:defRPr/>
            </a:lvl1pPr>
          </a:lstStyle>
          <a:p>
            <a:fld id="{F4F1E438-5AE0-4A23-ADBB-2D832AAA2873}" type="slidenum">
              <a:rPr lang="en-US" altLang="en-US"/>
              <a:pPr/>
              <a:t>‹#›</a:t>
            </a:fld>
            <a:endParaRPr lang="en-US" altLang="en-US"/>
          </a:p>
        </p:txBody>
      </p:sp>
    </p:spTree>
    <p:extLst>
      <p:ext uri="{BB962C8B-B14F-4D97-AF65-F5344CB8AC3E}">
        <p14:creationId xmlns:p14="http://schemas.microsoft.com/office/powerpoint/2010/main" val="2376116526"/>
      </p:ext>
    </p:extLst>
  </p:cSld>
  <p:clrMapOvr>
    <a:masterClrMapping/>
  </p:clrMapOvr>
  <p:transition spd="slow" advClick="0" advTm="9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661DD1F-2D61-493F-877F-529D40DF63A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1F7A281-5388-415E-A51D-219B0DEF43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A02649C-12E8-4AC3-A2B3-91E30944E9C9}"/>
              </a:ext>
            </a:extLst>
          </p:cNvPr>
          <p:cNvSpPr>
            <a:spLocks noGrp="1" noChangeArrowheads="1"/>
          </p:cNvSpPr>
          <p:nvPr>
            <p:ph type="sldNum" sz="quarter" idx="12"/>
          </p:nvPr>
        </p:nvSpPr>
        <p:spPr>
          <a:ln/>
        </p:spPr>
        <p:txBody>
          <a:bodyPr/>
          <a:lstStyle>
            <a:lvl1pPr>
              <a:defRPr/>
            </a:lvl1pPr>
          </a:lstStyle>
          <a:p>
            <a:fld id="{30E52580-C037-4A33-89F6-2B10702133D5}" type="slidenum">
              <a:rPr lang="en-US" altLang="en-US"/>
              <a:pPr/>
              <a:t>‹#›</a:t>
            </a:fld>
            <a:endParaRPr lang="en-US" altLang="en-US"/>
          </a:p>
        </p:txBody>
      </p:sp>
    </p:spTree>
    <p:extLst>
      <p:ext uri="{BB962C8B-B14F-4D97-AF65-F5344CB8AC3E}">
        <p14:creationId xmlns:p14="http://schemas.microsoft.com/office/powerpoint/2010/main" val="2444020348"/>
      </p:ext>
    </p:extLst>
  </p:cSld>
  <p:clrMapOvr>
    <a:masterClrMapping/>
  </p:clrMapOvr>
  <p:transition spd="slow" advClick="0" advTm="9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44E6753-1FA3-4D90-AABA-3DA17088F81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37E90C6-79BF-4D5F-83DE-7A9319FCD5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D8B8ADA-6BE8-478C-95BC-7A97A3EBB0C9}"/>
              </a:ext>
            </a:extLst>
          </p:cNvPr>
          <p:cNvSpPr>
            <a:spLocks noGrp="1" noChangeArrowheads="1"/>
          </p:cNvSpPr>
          <p:nvPr>
            <p:ph type="sldNum" sz="quarter" idx="12"/>
          </p:nvPr>
        </p:nvSpPr>
        <p:spPr>
          <a:ln/>
        </p:spPr>
        <p:txBody>
          <a:bodyPr/>
          <a:lstStyle>
            <a:lvl1pPr>
              <a:defRPr/>
            </a:lvl1pPr>
          </a:lstStyle>
          <a:p>
            <a:fld id="{DB4D9C69-2F08-48A2-9258-6439C1067495}" type="slidenum">
              <a:rPr lang="en-US" altLang="en-US"/>
              <a:pPr/>
              <a:t>‹#›</a:t>
            </a:fld>
            <a:endParaRPr lang="en-US" altLang="en-US"/>
          </a:p>
        </p:txBody>
      </p:sp>
    </p:spTree>
    <p:extLst>
      <p:ext uri="{BB962C8B-B14F-4D97-AF65-F5344CB8AC3E}">
        <p14:creationId xmlns:p14="http://schemas.microsoft.com/office/powerpoint/2010/main" val="2390404963"/>
      </p:ext>
    </p:extLst>
  </p:cSld>
  <p:clrMapOvr>
    <a:masterClrMapping/>
  </p:clrMapOvr>
  <p:transition spd="slow" advClick="0" advTm="9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B67B7D9-ACDC-440D-988E-9A25570C4AB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0C01E33-29FE-499D-842D-EC5CA648C1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11662C0-DF21-409B-999B-92C0F8510F32}"/>
              </a:ext>
            </a:extLst>
          </p:cNvPr>
          <p:cNvSpPr>
            <a:spLocks noGrp="1" noChangeArrowheads="1"/>
          </p:cNvSpPr>
          <p:nvPr>
            <p:ph type="sldNum" sz="quarter" idx="12"/>
          </p:nvPr>
        </p:nvSpPr>
        <p:spPr>
          <a:ln/>
        </p:spPr>
        <p:txBody>
          <a:bodyPr/>
          <a:lstStyle>
            <a:lvl1pPr>
              <a:defRPr/>
            </a:lvl1pPr>
          </a:lstStyle>
          <a:p>
            <a:fld id="{BDCC2117-62C7-4A98-AF4B-6F3217837751}" type="slidenum">
              <a:rPr lang="en-US" altLang="en-US"/>
              <a:pPr/>
              <a:t>‹#›</a:t>
            </a:fld>
            <a:endParaRPr lang="en-US" altLang="en-US"/>
          </a:p>
        </p:txBody>
      </p:sp>
    </p:spTree>
    <p:extLst>
      <p:ext uri="{BB962C8B-B14F-4D97-AF65-F5344CB8AC3E}">
        <p14:creationId xmlns:p14="http://schemas.microsoft.com/office/powerpoint/2010/main" val="725634519"/>
      </p:ext>
    </p:extLst>
  </p:cSld>
  <p:clrMapOvr>
    <a:masterClrMapping/>
  </p:clrMapOvr>
  <p:transition spd="slow" advClick="0" advTm="9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FF452FC-078A-4ADF-B3A2-FD00AC344C6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A19ED8E-075C-421A-BDFA-C42EB1937B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A95784A-3B26-4DC1-BAA8-64155808FAA7}"/>
              </a:ext>
            </a:extLst>
          </p:cNvPr>
          <p:cNvSpPr>
            <a:spLocks noGrp="1" noChangeArrowheads="1"/>
          </p:cNvSpPr>
          <p:nvPr>
            <p:ph type="sldNum" sz="quarter" idx="12"/>
          </p:nvPr>
        </p:nvSpPr>
        <p:spPr>
          <a:ln/>
        </p:spPr>
        <p:txBody>
          <a:bodyPr/>
          <a:lstStyle>
            <a:lvl1pPr>
              <a:defRPr/>
            </a:lvl1pPr>
          </a:lstStyle>
          <a:p>
            <a:fld id="{81E16753-0D11-4E65-AF89-D2BEC7437108}" type="slidenum">
              <a:rPr lang="en-US" altLang="en-US"/>
              <a:pPr/>
              <a:t>‹#›</a:t>
            </a:fld>
            <a:endParaRPr lang="en-US" altLang="en-US"/>
          </a:p>
        </p:txBody>
      </p:sp>
    </p:spTree>
    <p:extLst>
      <p:ext uri="{BB962C8B-B14F-4D97-AF65-F5344CB8AC3E}">
        <p14:creationId xmlns:p14="http://schemas.microsoft.com/office/powerpoint/2010/main" val="87757897"/>
      </p:ext>
    </p:extLst>
  </p:cSld>
  <p:clrMapOvr>
    <a:masterClrMapping/>
  </p:clrMapOvr>
  <p:transition spd="slow" advClick="0" advTm="9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873C421-3DA3-4E59-9622-FB472DC2668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420D627-1446-431D-AE3F-8FC0773EC4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CCF8C74-5ACB-4BEF-9FBD-192C14EBA3E1}"/>
              </a:ext>
            </a:extLst>
          </p:cNvPr>
          <p:cNvSpPr>
            <a:spLocks noGrp="1" noChangeArrowheads="1"/>
          </p:cNvSpPr>
          <p:nvPr>
            <p:ph type="sldNum" sz="quarter" idx="12"/>
          </p:nvPr>
        </p:nvSpPr>
        <p:spPr>
          <a:ln/>
        </p:spPr>
        <p:txBody>
          <a:bodyPr/>
          <a:lstStyle>
            <a:lvl1pPr>
              <a:defRPr/>
            </a:lvl1pPr>
          </a:lstStyle>
          <a:p>
            <a:fld id="{A440198E-3430-409F-875F-CD724D992315}" type="slidenum">
              <a:rPr lang="en-US" altLang="en-US"/>
              <a:pPr/>
              <a:t>‹#›</a:t>
            </a:fld>
            <a:endParaRPr lang="en-US" altLang="en-US"/>
          </a:p>
        </p:txBody>
      </p:sp>
    </p:spTree>
    <p:extLst>
      <p:ext uri="{BB962C8B-B14F-4D97-AF65-F5344CB8AC3E}">
        <p14:creationId xmlns:p14="http://schemas.microsoft.com/office/powerpoint/2010/main" val="3256727808"/>
      </p:ext>
    </p:extLst>
  </p:cSld>
  <p:clrMapOvr>
    <a:masterClrMapping/>
  </p:clrMapOvr>
  <p:transition spd="slow" advClick="0" advTm="9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C34BE41-F3AB-4D51-9C12-B0837503732A}"/>
              </a:ext>
            </a:extLst>
          </p:cNvPr>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a:extLst>
              <a:ext uri="{FF2B5EF4-FFF2-40B4-BE49-F238E27FC236}">
                <a16:creationId xmlns:a16="http://schemas.microsoft.com/office/drawing/2014/main" id="{937D8B9D-BD25-4F2F-B649-2B56D5DDE38B}"/>
              </a:ext>
            </a:extLst>
          </p:cNvPr>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a:extLst>
              <a:ext uri="{FF2B5EF4-FFF2-40B4-BE49-F238E27FC236}">
                <a16:creationId xmlns:a16="http://schemas.microsoft.com/office/drawing/2014/main" id="{80610B7C-4796-4EE7-BD9D-1ACB747F8C4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0245" name="Rectangle 5">
            <a:extLst>
              <a:ext uri="{FF2B5EF4-FFF2-40B4-BE49-F238E27FC236}">
                <a16:creationId xmlns:a16="http://schemas.microsoft.com/office/drawing/2014/main" id="{1CD5A996-F058-4E79-B602-77C3FBBF230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0246" name="Rectangle 6">
            <a:extLst>
              <a:ext uri="{FF2B5EF4-FFF2-40B4-BE49-F238E27FC236}">
                <a16:creationId xmlns:a16="http://schemas.microsoft.com/office/drawing/2014/main" id="{805178A2-BCB1-4288-B3EA-E242EF2E319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9C222475-B26B-4A42-82BE-F984B46C9DE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 id="2147484789" r:id="rId12"/>
  </p:sldLayoutIdLst>
  <p:transition spd="slow" advClick="0" advTm="9000">
    <p:push dir="u"/>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 name="QuestionShape">
            <a:extLst>
              <a:ext uri="{FF2B5EF4-FFF2-40B4-BE49-F238E27FC236}">
                <a16:creationId xmlns:a16="http://schemas.microsoft.com/office/drawing/2014/main" id="{009A5804-9A07-404D-98BA-5976C149E8EB}"/>
              </a:ext>
            </a:extLst>
          </p:cNvPr>
          <p:cNvSpPr/>
          <p:nvPr userDrawn="1"/>
        </p:nvSpPr>
        <p:spPr bwMode="auto">
          <a:xfrm>
            <a:off x="127000" y="127000"/>
            <a:ext cx="8890000" cy="2857500"/>
          </a:xfrm>
          <a:prstGeom prst="rect">
            <a:avLst/>
          </a:prstGeom>
          <a:noFill/>
          <a:ln w="9525">
            <a:noFill/>
            <a:miter lim="800000"/>
            <a:headEnd/>
            <a:tailEnd/>
          </a:ln>
          <a:effectLst/>
        </p:spPr>
        <p:txBody>
          <a:bodyPr anchor="ctr"/>
          <a:lstStyle/>
          <a:p>
            <a:pPr algn="ctr">
              <a:defRPr/>
            </a:pPr>
            <a:r>
              <a:rPr lang="en-US" sz="4400">
                <a:solidFill>
                  <a:schemeClr val="tx2"/>
                </a:solidFill>
                <a:effectLst>
                  <a:outerShdw blurRad="38100" dist="38100" dir="2700000" algn="tl">
                    <a:srgbClr val="000000"/>
                  </a:outerShdw>
                </a:effectLst>
                <a:latin typeface="+mj-lt"/>
                <a:ea typeface="+mj-ea"/>
                <a:cs typeface="+mj-cs"/>
              </a:rPr>
              <a:t>iRespond Question Master</a:t>
            </a:r>
          </a:p>
        </p:txBody>
      </p:sp>
      <p:sp>
        <p:nvSpPr>
          <p:cNvPr id="3" name="AShape">
            <a:extLst>
              <a:ext uri="{FF2B5EF4-FFF2-40B4-BE49-F238E27FC236}">
                <a16:creationId xmlns:a16="http://schemas.microsoft.com/office/drawing/2014/main" id="{EA75FEFD-C81F-4B78-BC19-8A3BAD32B534}"/>
              </a:ext>
            </a:extLst>
          </p:cNvPr>
          <p:cNvSpPr/>
          <p:nvPr userDrawn="1"/>
        </p:nvSpPr>
        <p:spPr bwMode="auto">
          <a:xfrm>
            <a:off x="127000" y="3111500"/>
            <a:ext cx="8890000" cy="711200"/>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None/>
              <a:defRPr/>
            </a:pPr>
            <a:r>
              <a:rPr lang="en-US" sz="3200">
                <a:effectLst>
                  <a:outerShdw blurRad="38100" dist="38100" dir="2700000" algn="tl">
                    <a:srgbClr val="000000"/>
                  </a:outerShdw>
                </a:effectLst>
                <a:latin typeface="+mn-lt"/>
              </a:rPr>
              <a:t>A.) Response A</a:t>
            </a:r>
          </a:p>
        </p:txBody>
      </p:sp>
      <p:sp>
        <p:nvSpPr>
          <p:cNvPr id="4" name="BShape">
            <a:extLst>
              <a:ext uri="{FF2B5EF4-FFF2-40B4-BE49-F238E27FC236}">
                <a16:creationId xmlns:a16="http://schemas.microsoft.com/office/drawing/2014/main" id="{7677B0DE-C00B-46EB-AE87-475473E53A51}"/>
              </a:ext>
            </a:extLst>
          </p:cNvPr>
          <p:cNvSpPr/>
          <p:nvPr userDrawn="1"/>
        </p:nvSpPr>
        <p:spPr bwMode="auto">
          <a:xfrm>
            <a:off x="127000" y="3835400"/>
            <a:ext cx="8890000" cy="711200"/>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None/>
              <a:defRPr/>
            </a:pPr>
            <a:r>
              <a:rPr lang="en-US" sz="3200">
                <a:effectLst>
                  <a:outerShdw blurRad="38100" dist="38100" dir="2700000" algn="tl">
                    <a:srgbClr val="000000"/>
                  </a:outerShdw>
                </a:effectLst>
                <a:latin typeface="+mn-lt"/>
              </a:rPr>
              <a:t>B.) Response B</a:t>
            </a:r>
          </a:p>
        </p:txBody>
      </p:sp>
      <p:sp>
        <p:nvSpPr>
          <p:cNvPr id="5" name="CShape">
            <a:extLst>
              <a:ext uri="{FF2B5EF4-FFF2-40B4-BE49-F238E27FC236}">
                <a16:creationId xmlns:a16="http://schemas.microsoft.com/office/drawing/2014/main" id="{CA8F6EC0-542A-4183-BEB3-8C63B71358A1}"/>
              </a:ext>
            </a:extLst>
          </p:cNvPr>
          <p:cNvSpPr/>
          <p:nvPr userDrawn="1"/>
        </p:nvSpPr>
        <p:spPr bwMode="auto">
          <a:xfrm>
            <a:off x="127000" y="4559300"/>
            <a:ext cx="8890000" cy="711200"/>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None/>
              <a:defRPr/>
            </a:pPr>
            <a:r>
              <a:rPr lang="en-US" sz="3200">
                <a:effectLst>
                  <a:outerShdw blurRad="38100" dist="38100" dir="2700000" algn="tl">
                    <a:srgbClr val="000000"/>
                  </a:outerShdw>
                </a:effectLst>
                <a:latin typeface="+mn-lt"/>
              </a:rPr>
              <a:t>C.) Response C</a:t>
            </a:r>
          </a:p>
        </p:txBody>
      </p:sp>
      <p:sp>
        <p:nvSpPr>
          <p:cNvPr id="6" name="DShape">
            <a:extLst>
              <a:ext uri="{FF2B5EF4-FFF2-40B4-BE49-F238E27FC236}">
                <a16:creationId xmlns:a16="http://schemas.microsoft.com/office/drawing/2014/main" id="{BAA9420F-66FB-4DF6-9E29-F194FE1517E0}"/>
              </a:ext>
            </a:extLst>
          </p:cNvPr>
          <p:cNvSpPr/>
          <p:nvPr userDrawn="1"/>
        </p:nvSpPr>
        <p:spPr bwMode="auto">
          <a:xfrm>
            <a:off x="127000" y="5283200"/>
            <a:ext cx="8890000" cy="711200"/>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None/>
              <a:defRPr/>
            </a:pPr>
            <a:r>
              <a:rPr lang="en-US" sz="3200">
                <a:effectLst>
                  <a:outerShdw blurRad="38100" dist="38100" dir="2700000" algn="tl">
                    <a:srgbClr val="000000"/>
                  </a:outerShdw>
                </a:effectLst>
                <a:latin typeface="+mn-lt"/>
              </a:rPr>
              <a:t>D.) Response D</a:t>
            </a:r>
          </a:p>
        </p:txBody>
      </p:sp>
      <p:sp>
        <p:nvSpPr>
          <p:cNvPr id="7" name="EShape">
            <a:extLst>
              <a:ext uri="{FF2B5EF4-FFF2-40B4-BE49-F238E27FC236}">
                <a16:creationId xmlns:a16="http://schemas.microsoft.com/office/drawing/2014/main" id="{D4C4BAB0-46E0-4C2C-A615-0308502F20EC}"/>
              </a:ext>
            </a:extLst>
          </p:cNvPr>
          <p:cNvSpPr/>
          <p:nvPr userDrawn="1"/>
        </p:nvSpPr>
        <p:spPr bwMode="auto">
          <a:xfrm>
            <a:off x="127000" y="6007100"/>
            <a:ext cx="8890000" cy="711200"/>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None/>
              <a:defRPr/>
            </a:pPr>
            <a:r>
              <a:rPr lang="en-US" sz="3200">
                <a:effectLst>
                  <a:outerShdw blurRad="38100" dist="38100" dir="2700000" algn="tl">
                    <a:srgbClr val="000000"/>
                  </a:outerShdw>
                </a:effectLst>
                <a:latin typeface="+mn-lt"/>
              </a:rPr>
              <a:t>E.) Response E</a:t>
            </a:r>
          </a:p>
        </p:txBody>
      </p:sp>
      <p:sp>
        <p:nvSpPr>
          <p:cNvPr id="2056" name="Percent">
            <a:extLst>
              <a:ext uri="{FF2B5EF4-FFF2-40B4-BE49-F238E27FC236}">
                <a16:creationId xmlns:a16="http://schemas.microsoft.com/office/drawing/2014/main" id="{F7B22776-14D5-42D3-B7FF-F8782632F762}"/>
              </a:ext>
            </a:extLst>
          </p:cNvPr>
          <p:cNvSpPr>
            <a:spLocks noChangeArrowheads="1"/>
          </p:cNvSpPr>
          <p:nvPr userDrawn="1"/>
        </p:nvSpPr>
        <p:spPr bwMode="auto">
          <a:xfrm>
            <a:off x="6350000" y="254000"/>
            <a:ext cx="2540000" cy="5080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defRPr/>
            </a:pPr>
            <a:r>
              <a:rPr lang="en-US" altLang="en-US" sz="1400">
                <a:solidFill>
                  <a:srgbClr val="FFFFFF"/>
                </a:solidFill>
              </a:rPr>
              <a:t>Percent Complete 100%</a:t>
            </a:r>
          </a:p>
        </p:txBody>
      </p:sp>
      <p:sp>
        <p:nvSpPr>
          <p:cNvPr id="2057" name="Timer">
            <a:extLst>
              <a:ext uri="{FF2B5EF4-FFF2-40B4-BE49-F238E27FC236}">
                <a16:creationId xmlns:a16="http://schemas.microsoft.com/office/drawing/2014/main" id="{791C6E8D-5C19-46E7-B083-C5A88F3D9DFD}"/>
              </a:ext>
            </a:extLst>
          </p:cNvPr>
          <p:cNvSpPr>
            <a:spLocks noChangeArrowheads="1"/>
          </p:cNvSpPr>
          <p:nvPr userDrawn="1"/>
        </p:nvSpPr>
        <p:spPr bwMode="auto">
          <a:xfrm>
            <a:off x="254000" y="254000"/>
            <a:ext cx="2540000" cy="5080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defRPr/>
            </a:pPr>
            <a:r>
              <a:rPr lang="en-US" altLang="en-US" sz="1400">
                <a:solidFill>
                  <a:srgbClr val="FFFFFF"/>
                </a:solidFill>
              </a:rPr>
              <a:t>00:30</a:t>
            </a:r>
          </a:p>
        </p:txBody>
      </p:sp>
    </p:spTree>
  </p:cSld>
  <p:clrMap bg1="dk2" tx1="lt1" bg2="dk1" tx2="lt2" accent1="accent1" accent2="accent2" accent3="accent3" accent4="accent4" accent5="accent5" accent6="accent6" hlink="hlink" folHlink="folHlink"/>
  <p:sldLayoutIdLst>
    <p:sldLayoutId id="2147484790" r:id="rId1"/>
    <p:sldLayoutId id="2147484791" r:id="rId2"/>
    <p:sldLayoutId id="2147484792" r:id="rId3"/>
    <p:sldLayoutId id="2147484793" r:id="rId4"/>
    <p:sldLayoutId id="2147484794" r:id="rId5"/>
    <p:sldLayoutId id="2147484795" r:id="rId6"/>
    <p:sldLayoutId id="2147484796" r:id="rId7"/>
    <p:sldLayoutId id="2147484797" r:id="rId8"/>
    <p:sldLayoutId id="2147484798" r:id="rId9"/>
    <p:sldLayoutId id="2147484799" r:id="rId10"/>
    <p:sldLayoutId id="2147484800" r:id="rId11"/>
  </p:sldLayoutIdLst>
  <p:transition spd="slow" advClick="0" advTm="9000">
    <p:push dir="u"/>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074" name="GraphShape" hidden="1">
            <a:extLst>
              <a:ext uri="{FF2B5EF4-FFF2-40B4-BE49-F238E27FC236}">
                <a16:creationId xmlns:a16="http://schemas.microsoft.com/office/drawing/2014/main" id="{2CFC636C-A437-470E-8C5C-25B84D0DA615}"/>
              </a:ext>
            </a:extLst>
          </p:cNvPr>
          <p:cNvSpPr>
            <a:spLocks noChangeArrowheads="1"/>
          </p:cNvSpPr>
          <p:nvPr userDrawn="1"/>
        </p:nvSpPr>
        <p:spPr bwMode="auto">
          <a:xfrm>
            <a:off x="127000" y="254000"/>
            <a:ext cx="1270000" cy="1270000"/>
          </a:xfrm>
          <a:prstGeom prst="rect">
            <a:avLst/>
          </a:prstGeom>
          <a:solidFill>
            <a:schemeClr val="accent1"/>
          </a:solidFill>
          <a:ln w="9525" algn="ctr">
            <a:solidFill>
              <a:schemeClr val="tx1"/>
            </a:solidFill>
            <a:round/>
            <a:headEnd/>
            <a:tailEnd/>
          </a:ln>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defRPr/>
            </a:pPr>
            <a:r>
              <a:rPr lang="en-US" altLang="en-US"/>
              <a:t>iRespond Graph</a:t>
            </a:r>
          </a:p>
        </p:txBody>
      </p:sp>
      <p:grpSp>
        <p:nvGrpSpPr>
          <p:cNvPr id="3075" name="CorrectBarGroup">
            <a:extLst>
              <a:ext uri="{FF2B5EF4-FFF2-40B4-BE49-F238E27FC236}">
                <a16:creationId xmlns:a16="http://schemas.microsoft.com/office/drawing/2014/main" id="{C53BDBB1-6E74-46AA-83D7-872D0BF710F7}"/>
              </a:ext>
            </a:extLst>
          </p:cNvPr>
          <p:cNvGrpSpPr>
            <a:grpSpLocks/>
          </p:cNvGrpSpPr>
          <p:nvPr userDrawn="1"/>
        </p:nvGrpSpPr>
        <p:grpSpPr bwMode="auto">
          <a:xfrm>
            <a:off x="1270000" y="3175000"/>
            <a:ext cx="2667000" cy="2540000"/>
            <a:chOff x="1270000" y="3175000"/>
            <a:chExt cx="2667000" cy="2540000"/>
          </a:xfrm>
        </p:grpSpPr>
        <p:sp>
          <p:nvSpPr>
            <p:cNvPr id="3104" name="CorrectBar0">
              <a:extLst>
                <a:ext uri="{FF2B5EF4-FFF2-40B4-BE49-F238E27FC236}">
                  <a16:creationId xmlns:a16="http://schemas.microsoft.com/office/drawing/2014/main" id="{90101591-01EF-41F7-9E35-D267CC9C2E8D}"/>
                </a:ext>
              </a:extLst>
            </p:cNvPr>
            <p:cNvSpPr>
              <a:spLocks noChangeArrowheads="1"/>
            </p:cNvSpPr>
            <p:nvPr userDrawn="1"/>
          </p:nvSpPr>
          <p:spPr bwMode="auto">
            <a:xfrm>
              <a:off x="1270000" y="3175000"/>
              <a:ext cx="1079500" cy="2540000"/>
            </a:xfrm>
            <a:prstGeom prst="rect">
              <a:avLst/>
            </a:prstGeom>
            <a:solidFill>
              <a:srgbClr val="22FF2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defRPr/>
              </a:pPr>
              <a:endParaRPr lang="en-US" altLang="en-US"/>
            </a:p>
          </p:txBody>
        </p:sp>
        <p:sp>
          <p:nvSpPr>
            <p:cNvPr id="3105" name="CorrectBar1">
              <a:extLst>
                <a:ext uri="{FF2B5EF4-FFF2-40B4-BE49-F238E27FC236}">
                  <a16:creationId xmlns:a16="http://schemas.microsoft.com/office/drawing/2014/main" id="{C42DFA1C-73DC-47C5-B326-03FDAFA25837}"/>
                </a:ext>
              </a:extLst>
            </p:cNvPr>
            <p:cNvSpPr>
              <a:spLocks noChangeArrowheads="1"/>
            </p:cNvSpPr>
            <p:nvPr userDrawn="1"/>
          </p:nvSpPr>
          <p:spPr bwMode="auto">
            <a:xfrm>
              <a:off x="2857500" y="4445000"/>
              <a:ext cx="1079500" cy="1270000"/>
            </a:xfrm>
            <a:prstGeom prst="rect">
              <a:avLst/>
            </a:prstGeom>
            <a:solidFill>
              <a:srgbClr val="22FF2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defRPr/>
              </a:pPr>
              <a:endParaRPr lang="en-US" altLang="en-US"/>
            </a:p>
          </p:txBody>
        </p:sp>
      </p:grpSp>
      <p:grpSp>
        <p:nvGrpSpPr>
          <p:cNvPr id="3076" name="PercentLabelGroup">
            <a:extLst>
              <a:ext uri="{FF2B5EF4-FFF2-40B4-BE49-F238E27FC236}">
                <a16:creationId xmlns:a16="http://schemas.microsoft.com/office/drawing/2014/main" id="{5A9714B5-DA6B-4855-B651-4CBCDF9B75BF}"/>
              </a:ext>
            </a:extLst>
          </p:cNvPr>
          <p:cNvGrpSpPr>
            <a:grpSpLocks/>
          </p:cNvGrpSpPr>
          <p:nvPr userDrawn="1"/>
        </p:nvGrpSpPr>
        <p:grpSpPr bwMode="auto">
          <a:xfrm>
            <a:off x="1270000" y="1270000"/>
            <a:ext cx="7429500" cy="317500"/>
            <a:chOff x="1270000" y="1270000"/>
            <a:chExt cx="7429500" cy="317500"/>
          </a:xfrm>
        </p:grpSpPr>
        <p:sp>
          <p:nvSpPr>
            <p:cNvPr id="3099" name="PercentLabel0">
              <a:extLst>
                <a:ext uri="{FF2B5EF4-FFF2-40B4-BE49-F238E27FC236}">
                  <a16:creationId xmlns:a16="http://schemas.microsoft.com/office/drawing/2014/main" id="{BE59817D-C152-4FB2-A3CF-00621567C485}"/>
                </a:ext>
              </a:extLst>
            </p:cNvPr>
            <p:cNvSpPr>
              <a:spLocks noChangeArrowheads="1"/>
            </p:cNvSpPr>
            <p:nvPr userDrawn="1"/>
          </p:nvSpPr>
          <p:spPr bwMode="auto">
            <a:xfrm>
              <a:off x="1270000" y="1270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defRPr/>
              </a:pPr>
              <a:r>
                <a:rPr lang="en-US" altLang="en-US" sz="2800">
                  <a:solidFill>
                    <a:srgbClr val="FFFFFF"/>
                  </a:solidFill>
                </a:rPr>
                <a:t>67%</a:t>
              </a:r>
            </a:p>
          </p:txBody>
        </p:sp>
        <p:sp>
          <p:nvSpPr>
            <p:cNvPr id="3100" name="PercentLabel1">
              <a:extLst>
                <a:ext uri="{FF2B5EF4-FFF2-40B4-BE49-F238E27FC236}">
                  <a16:creationId xmlns:a16="http://schemas.microsoft.com/office/drawing/2014/main" id="{B06335DA-6B81-43DA-A1D6-99F3F588DE2E}"/>
                </a:ext>
              </a:extLst>
            </p:cNvPr>
            <p:cNvSpPr>
              <a:spLocks noChangeArrowheads="1"/>
            </p:cNvSpPr>
            <p:nvPr userDrawn="1"/>
          </p:nvSpPr>
          <p:spPr bwMode="auto">
            <a:xfrm>
              <a:off x="2857500" y="1270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defRPr/>
              </a:pPr>
              <a:r>
                <a:rPr lang="en-US" altLang="en-US" sz="2800">
                  <a:solidFill>
                    <a:srgbClr val="FFFFFF"/>
                  </a:solidFill>
                </a:rPr>
                <a:t>33%</a:t>
              </a:r>
            </a:p>
          </p:txBody>
        </p:sp>
        <p:sp>
          <p:nvSpPr>
            <p:cNvPr id="3101" name="PercentLabel2">
              <a:extLst>
                <a:ext uri="{FF2B5EF4-FFF2-40B4-BE49-F238E27FC236}">
                  <a16:creationId xmlns:a16="http://schemas.microsoft.com/office/drawing/2014/main" id="{EEE2FE74-6B4C-4E1C-86AB-69E2B06EEA4B}"/>
                </a:ext>
              </a:extLst>
            </p:cNvPr>
            <p:cNvSpPr>
              <a:spLocks noChangeArrowheads="1"/>
            </p:cNvSpPr>
            <p:nvPr userDrawn="1"/>
          </p:nvSpPr>
          <p:spPr bwMode="auto">
            <a:xfrm>
              <a:off x="4445000" y="1270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defRPr/>
              </a:pPr>
              <a:r>
                <a:rPr lang="en-US" altLang="en-US" sz="2800">
                  <a:solidFill>
                    <a:srgbClr val="FFFFFF"/>
                  </a:solidFill>
                </a:rPr>
                <a:t>100%</a:t>
              </a:r>
            </a:p>
          </p:txBody>
        </p:sp>
        <p:sp>
          <p:nvSpPr>
            <p:cNvPr id="3102" name="PercentLabel3">
              <a:extLst>
                <a:ext uri="{FF2B5EF4-FFF2-40B4-BE49-F238E27FC236}">
                  <a16:creationId xmlns:a16="http://schemas.microsoft.com/office/drawing/2014/main" id="{56325E33-763D-473B-ACF3-8572A9BF49EE}"/>
                </a:ext>
              </a:extLst>
            </p:cNvPr>
            <p:cNvSpPr>
              <a:spLocks noChangeArrowheads="1"/>
            </p:cNvSpPr>
            <p:nvPr userDrawn="1"/>
          </p:nvSpPr>
          <p:spPr bwMode="auto">
            <a:xfrm>
              <a:off x="6032500" y="1270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defRPr/>
              </a:pPr>
              <a:r>
                <a:rPr lang="en-US" altLang="en-US" sz="2800">
                  <a:solidFill>
                    <a:srgbClr val="FFFFFF"/>
                  </a:solidFill>
                </a:rPr>
                <a:t>100%</a:t>
              </a:r>
            </a:p>
          </p:txBody>
        </p:sp>
        <p:sp>
          <p:nvSpPr>
            <p:cNvPr id="3103" name="PercentLabel4">
              <a:extLst>
                <a:ext uri="{FF2B5EF4-FFF2-40B4-BE49-F238E27FC236}">
                  <a16:creationId xmlns:a16="http://schemas.microsoft.com/office/drawing/2014/main" id="{769801A9-05FA-4002-B901-425CC6B7E8AF}"/>
                </a:ext>
              </a:extLst>
            </p:cNvPr>
            <p:cNvSpPr>
              <a:spLocks noChangeArrowheads="1"/>
            </p:cNvSpPr>
            <p:nvPr userDrawn="1"/>
          </p:nvSpPr>
          <p:spPr bwMode="auto">
            <a:xfrm>
              <a:off x="7620000" y="1270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defRPr/>
              </a:pPr>
              <a:r>
                <a:rPr lang="en-US" altLang="en-US" sz="2800">
                  <a:solidFill>
                    <a:srgbClr val="FFFFFF"/>
                  </a:solidFill>
                </a:rPr>
                <a:t>67%</a:t>
              </a:r>
            </a:p>
          </p:txBody>
        </p:sp>
      </p:grpSp>
      <p:grpSp>
        <p:nvGrpSpPr>
          <p:cNvPr id="3077" name="IncorrectBarGroup">
            <a:extLst>
              <a:ext uri="{FF2B5EF4-FFF2-40B4-BE49-F238E27FC236}">
                <a16:creationId xmlns:a16="http://schemas.microsoft.com/office/drawing/2014/main" id="{FC8DE770-AE45-4446-BE3E-8EE05F3A93D8}"/>
              </a:ext>
            </a:extLst>
          </p:cNvPr>
          <p:cNvGrpSpPr>
            <a:grpSpLocks/>
          </p:cNvGrpSpPr>
          <p:nvPr userDrawn="1"/>
        </p:nvGrpSpPr>
        <p:grpSpPr bwMode="auto">
          <a:xfrm>
            <a:off x="4445000" y="1905000"/>
            <a:ext cx="4254500" cy="3810000"/>
            <a:chOff x="4445000" y="1905000"/>
            <a:chExt cx="4254500" cy="3810000"/>
          </a:xfrm>
        </p:grpSpPr>
        <p:sp>
          <p:nvSpPr>
            <p:cNvPr id="3096" name="IncorrectBar2">
              <a:extLst>
                <a:ext uri="{FF2B5EF4-FFF2-40B4-BE49-F238E27FC236}">
                  <a16:creationId xmlns:a16="http://schemas.microsoft.com/office/drawing/2014/main" id="{4C53464F-805F-4EB5-BC9B-959EFE1C03D5}"/>
                </a:ext>
              </a:extLst>
            </p:cNvPr>
            <p:cNvSpPr>
              <a:spLocks noChangeArrowheads="1"/>
            </p:cNvSpPr>
            <p:nvPr userDrawn="1"/>
          </p:nvSpPr>
          <p:spPr bwMode="auto">
            <a:xfrm>
              <a:off x="4445000" y="1905000"/>
              <a:ext cx="1079500" cy="3810000"/>
            </a:xfrm>
            <a:prstGeom prst="rect">
              <a:avLst/>
            </a:prstGeom>
            <a:solidFill>
              <a:srgbClr val="FF222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defRPr/>
              </a:pPr>
              <a:endParaRPr lang="en-US" altLang="en-US"/>
            </a:p>
          </p:txBody>
        </p:sp>
        <p:sp>
          <p:nvSpPr>
            <p:cNvPr id="3097" name="IncorrectBar3">
              <a:extLst>
                <a:ext uri="{FF2B5EF4-FFF2-40B4-BE49-F238E27FC236}">
                  <a16:creationId xmlns:a16="http://schemas.microsoft.com/office/drawing/2014/main" id="{9D92F8F6-62E1-453C-8DFE-1CC3236D0128}"/>
                </a:ext>
              </a:extLst>
            </p:cNvPr>
            <p:cNvSpPr>
              <a:spLocks noChangeArrowheads="1"/>
            </p:cNvSpPr>
            <p:nvPr userDrawn="1"/>
          </p:nvSpPr>
          <p:spPr bwMode="auto">
            <a:xfrm>
              <a:off x="6032500" y="1905000"/>
              <a:ext cx="1079500" cy="3810000"/>
            </a:xfrm>
            <a:prstGeom prst="rect">
              <a:avLst/>
            </a:prstGeom>
            <a:solidFill>
              <a:srgbClr val="FF222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defRPr/>
              </a:pPr>
              <a:endParaRPr lang="en-US" altLang="en-US"/>
            </a:p>
          </p:txBody>
        </p:sp>
        <p:sp>
          <p:nvSpPr>
            <p:cNvPr id="3098" name="IncorrectBar4">
              <a:extLst>
                <a:ext uri="{FF2B5EF4-FFF2-40B4-BE49-F238E27FC236}">
                  <a16:creationId xmlns:a16="http://schemas.microsoft.com/office/drawing/2014/main" id="{8694A5FF-2001-4E6C-9F0B-E1F29C992668}"/>
                </a:ext>
              </a:extLst>
            </p:cNvPr>
            <p:cNvSpPr>
              <a:spLocks noChangeArrowheads="1"/>
            </p:cNvSpPr>
            <p:nvPr userDrawn="1"/>
          </p:nvSpPr>
          <p:spPr bwMode="auto">
            <a:xfrm>
              <a:off x="7620000" y="3175000"/>
              <a:ext cx="1079500" cy="2540000"/>
            </a:xfrm>
            <a:prstGeom prst="rect">
              <a:avLst/>
            </a:prstGeom>
            <a:solidFill>
              <a:srgbClr val="FF222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defRPr/>
              </a:pPr>
              <a:endParaRPr lang="en-US" altLang="en-US"/>
            </a:p>
          </p:txBody>
        </p:sp>
      </p:grpSp>
      <p:grpSp>
        <p:nvGrpSpPr>
          <p:cNvPr id="3078" name="XLabelGroup">
            <a:extLst>
              <a:ext uri="{FF2B5EF4-FFF2-40B4-BE49-F238E27FC236}">
                <a16:creationId xmlns:a16="http://schemas.microsoft.com/office/drawing/2014/main" id="{93EE35FE-1F8F-4FC4-BE6C-632456AC86D3}"/>
              </a:ext>
            </a:extLst>
          </p:cNvPr>
          <p:cNvGrpSpPr>
            <a:grpSpLocks/>
          </p:cNvGrpSpPr>
          <p:nvPr userDrawn="1"/>
        </p:nvGrpSpPr>
        <p:grpSpPr bwMode="auto">
          <a:xfrm>
            <a:off x="1270000" y="5842000"/>
            <a:ext cx="7429500" cy="317500"/>
            <a:chOff x="1270000" y="5842000"/>
            <a:chExt cx="7429500" cy="317500"/>
          </a:xfrm>
        </p:grpSpPr>
        <p:sp>
          <p:nvSpPr>
            <p:cNvPr id="3091" name="XValueLabel0">
              <a:extLst>
                <a:ext uri="{FF2B5EF4-FFF2-40B4-BE49-F238E27FC236}">
                  <a16:creationId xmlns:a16="http://schemas.microsoft.com/office/drawing/2014/main" id="{E1B3F7E3-80FD-4F99-A6CE-C7FB13DEE6C7}"/>
                </a:ext>
              </a:extLst>
            </p:cNvPr>
            <p:cNvSpPr>
              <a:spLocks noChangeArrowheads="1"/>
            </p:cNvSpPr>
            <p:nvPr userDrawn="1"/>
          </p:nvSpPr>
          <p:spPr bwMode="auto">
            <a:xfrm>
              <a:off x="1270000" y="5842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defRPr/>
              </a:pPr>
              <a:r>
                <a:rPr lang="en-US" altLang="en-US" sz="2800">
                  <a:solidFill>
                    <a:srgbClr val="FFFFFF"/>
                  </a:solidFill>
                </a:rPr>
                <a:t>A*</a:t>
              </a:r>
            </a:p>
          </p:txBody>
        </p:sp>
        <p:sp>
          <p:nvSpPr>
            <p:cNvPr id="3092" name="XValueLabel1">
              <a:extLst>
                <a:ext uri="{FF2B5EF4-FFF2-40B4-BE49-F238E27FC236}">
                  <a16:creationId xmlns:a16="http://schemas.microsoft.com/office/drawing/2014/main" id="{7F97E6E5-366C-425F-8682-887FEBDB5125}"/>
                </a:ext>
              </a:extLst>
            </p:cNvPr>
            <p:cNvSpPr>
              <a:spLocks noChangeArrowheads="1"/>
            </p:cNvSpPr>
            <p:nvPr userDrawn="1"/>
          </p:nvSpPr>
          <p:spPr bwMode="auto">
            <a:xfrm>
              <a:off x="2857500" y="5842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defRPr/>
              </a:pPr>
              <a:r>
                <a:rPr lang="en-US" altLang="en-US" sz="2800">
                  <a:solidFill>
                    <a:srgbClr val="FFFFFF"/>
                  </a:solidFill>
                </a:rPr>
                <a:t>B*</a:t>
              </a:r>
            </a:p>
          </p:txBody>
        </p:sp>
        <p:sp>
          <p:nvSpPr>
            <p:cNvPr id="3093" name="XValueLabel2">
              <a:extLst>
                <a:ext uri="{FF2B5EF4-FFF2-40B4-BE49-F238E27FC236}">
                  <a16:creationId xmlns:a16="http://schemas.microsoft.com/office/drawing/2014/main" id="{B663959D-516B-4444-BF8B-001BC655FAF2}"/>
                </a:ext>
              </a:extLst>
            </p:cNvPr>
            <p:cNvSpPr>
              <a:spLocks noChangeArrowheads="1"/>
            </p:cNvSpPr>
            <p:nvPr userDrawn="1"/>
          </p:nvSpPr>
          <p:spPr bwMode="auto">
            <a:xfrm>
              <a:off x="4445000" y="5842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defRPr/>
              </a:pPr>
              <a:r>
                <a:rPr lang="en-US" altLang="en-US" sz="2800">
                  <a:solidFill>
                    <a:srgbClr val="FFFFFF"/>
                  </a:solidFill>
                </a:rPr>
                <a:t>C</a:t>
              </a:r>
            </a:p>
          </p:txBody>
        </p:sp>
        <p:sp>
          <p:nvSpPr>
            <p:cNvPr id="3094" name="XValueLabel3">
              <a:extLst>
                <a:ext uri="{FF2B5EF4-FFF2-40B4-BE49-F238E27FC236}">
                  <a16:creationId xmlns:a16="http://schemas.microsoft.com/office/drawing/2014/main" id="{B1DB5E82-CF85-4576-B3E1-1D8F0326758F}"/>
                </a:ext>
              </a:extLst>
            </p:cNvPr>
            <p:cNvSpPr>
              <a:spLocks noChangeArrowheads="1"/>
            </p:cNvSpPr>
            <p:nvPr userDrawn="1"/>
          </p:nvSpPr>
          <p:spPr bwMode="auto">
            <a:xfrm>
              <a:off x="6032500" y="5842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defRPr/>
              </a:pPr>
              <a:r>
                <a:rPr lang="en-US" altLang="en-US" sz="2800">
                  <a:solidFill>
                    <a:srgbClr val="FFFFFF"/>
                  </a:solidFill>
                </a:rPr>
                <a:t>D</a:t>
              </a:r>
            </a:p>
          </p:txBody>
        </p:sp>
        <p:sp>
          <p:nvSpPr>
            <p:cNvPr id="3095" name="XValueLabel4">
              <a:extLst>
                <a:ext uri="{FF2B5EF4-FFF2-40B4-BE49-F238E27FC236}">
                  <a16:creationId xmlns:a16="http://schemas.microsoft.com/office/drawing/2014/main" id="{8342E7FE-2379-482E-8169-38F2C641E899}"/>
                </a:ext>
              </a:extLst>
            </p:cNvPr>
            <p:cNvSpPr>
              <a:spLocks noChangeArrowheads="1"/>
            </p:cNvSpPr>
            <p:nvPr userDrawn="1"/>
          </p:nvSpPr>
          <p:spPr bwMode="auto">
            <a:xfrm>
              <a:off x="7620000" y="5842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defRPr/>
              </a:pPr>
              <a:r>
                <a:rPr lang="en-US" altLang="en-US" sz="2800">
                  <a:solidFill>
                    <a:srgbClr val="FFFFFF"/>
                  </a:solidFill>
                </a:rPr>
                <a:t>E</a:t>
              </a:r>
            </a:p>
          </p:txBody>
        </p:sp>
      </p:grpSp>
      <p:grpSp>
        <p:nvGrpSpPr>
          <p:cNvPr id="3079" name="AxisLineGroup">
            <a:extLst>
              <a:ext uri="{FF2B5EF4-FFF2-40B4-BE49-F238E27FC236}">
                <a16:creationId xmlns:a16="http://schemas.microsoft.com/office/drawing/2014/main" id="{1AFF8549-C7F1-44EB-9EB6-D06A20D14E5F}"/>
              </a:ext>
            </a:extLst>
          </p:cNvPr>
          <p:cNvGrpSpPr>
            <a:grpSpLocks/>
          </p:cNvGrpSpPr>
          <p:nvPr userDrawn="1"/>
        </p:nvGrpSpPr>
        <p:grpSpPr bwMode="auto">
          <a:xfrm>
            <a:off x="889000" y="1587500"/>
            <a:ext cx="8001000" cy="4127500"/>
            <a:chOff x="889000" y="1587500"/>
            <a:chExt cx="8001000" cy="4127500"/>
          </a:xfrm>
        </p:grpSpPr>
        <p:cxnSp>
          <p:nvCxnSpPr>
            <p:cNvPr id="3085" name="XAxisLine">
              <a:extLst>
                <a:ext uri="{FF2B5EF4-FFF2-40B4-BE49-F238E27FC236}">
                  <a16:creationId xmlns:a16="http://schemas.microsoft.com/office/drawing/2014/main" id="{5C43CE8E-3FE1-4443-8D44-333A69E7A972}"/>
                </a:ext>
              </a:extLst>
            </p:cNvPr>
            <p:cNvCxnSpPr>
              <a:cxnSpLocks noChangeShapeType="1"/>
            </p:cNvCxnSpPr>
            <p:nvPr userDrawn="1"/>
          </p:nvCxnSpPr>
          <p:spPr bwMode="auto">
            <a:xfrm>
              <a:off x="889000" y="5715000"/>
              <a:ext cx="8001000" cy="0"/>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3086" name="YAxisLine">
              <a:extLst>
                <a:ext uri="{FF2B5EF4-FFF2-40B4-BE49-F238E27FC236}">
                  <a16:creationId xmlns:a16="http://schemas.microsoft.com/office/drawing/2014/main" id="{97CCFC40-0444-4955-970D-A3032AE228AD}"/>
                </a:ext>
              </a:extLst>
            </p:cNvPr>
            <p:cNvCxnSpPr>
              <a:cxnSpLocks noChangeShapeType="1"/>
            </p:cNvCxnSpPr>
            <p:nvPr userDrawn="1"/>
          </p:nvCxnSpPr>
          <p:spPr bwMode="auto">
            <a:xfrm>
              <a:off x="1016000" y="1587500"/>
              <a:ext cx="0" cy="4127500"/>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3087" name="YAxisTick0">
              <a:extLst>
                <a:ext uri="{FF2B5EF4-FFF2-40B4-BE49-F238E27FC236}">
                  <a16:creationId xmlns:a16="http://schemas.microsoft.com/office/drawing/2014/main" id="{BD2741D8-0662-47C9-95A5-3A7753B88AEF}"/>
                </a:ext>
              </a:extLst>
            </p:cNvPr>
            <p:cNvCxnSpPr>
              <a:cxnSpLocks noChangeShapeType="1"/>
            </p:cNvCxnSpPr>
            <p:nvPr userDrawn="1"/>
          </p:nvCxnSpPr>
          <p:spPr bwMode="auto">
            <a:xfrm>
              <a:off x="889000" y="5715000"/>
              <a:ext cx="254000" cy="0"/>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3088" name="YAxisTick1">
              <a:extLst>
                <a:ext uri="{FF2B5EF4-FFF2-40B4-BE49-F238E27FC236}">
                  <a16:creationId xmlns:a16="http://schemas.microsoft.com/office/drawing/2014/main" id="{9E664E5E-4232-414C-88B6-D71E17C72AA2}"/>
                </a:ext>
              </a:extLst>
            </p:cNvPr>
            <p:cNvCxnSpPr>
              <a:cxnSpLocks noChangeShapeType="1"/>
            </p:cNvCxnSpPr>
            <p:nvPr userDrawn="1"/>
          </p:nvCxnSpPr>
          <p:spPr bwMode="auto">
            <a:xfrm>
              <a:off x="889000" y="4445000"/>
              <a:ext cx="254000" cy="0"/>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3089" name="YAxisTick2">
              <a:extLst>
                <a:ext uri="{FF2B5EF4-FFF2-40B4-BE49-F238E27FC236}">
                  <a16:creationId xmlns:a16="http://schemas.microsoft.com/office/drawing/2014/main" id="{F91F3069-ADCF-470C-AD49-128FA76E6698}"/>
                </a:ext>
              </a:extLst>
            </p:cNvPr>
            <p:cNvCxnSpPr>
              <a:cxnSpLocks noChangeShapeType="1"/>
            </p:cNvCxnSpPr>
            <p:nvPr userDrawn="1"/>
          </p:nvCxnSpPr>
          <p:spPr bwMode="auto">
            <a:xfrm>
              <a:off x="889000" y="3175000"/>
              <a:ext cx="254000" cy="0"/>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3090" name="YAxisTick3">
              <a:extLst>
                <a:ext uri="{FF2B5EF4-FFF2-40B4-BE49-F238E27FC236}">
                  <a16:creationId xmlns:a16="http://schemas.microsoft.com/office/drawing/2014/main" id="{874D0ADB-5B05-4020-AFFC-B9D3618723C6}"/>
                </a:ext>
              </a:extLst>
            </p:cNvPr>
            <p:cNvCxnSpPr>
              <a:cxnSpLocks noChangeShapeType="1"/>
            </p:cNvCxnSpPr>
            <p:nvPr userDrawn="1"/>
          </p:nvCxnSpPr>
          <p:spPr bwMode="auto">
            <a:xfrm>
              <a:off x="889000" y="1905000"/>
              <a:ext cx="254000" cy="0"/>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grpSp>
      <p:grpSp>
        <p:nvGrpSpPr>
          <p:cNvPr id="3080" name="YLabelGroup">
            <a:extLst>
              <a:ext uri="{FF2B5EF4-FFF2-40B4-BE49-F238E27FC236}">
                <a16:creationId xmlns:a16="http://schemas.microsoft.com/office/drawing/2014/main" id="{488CC185-2F62-4737-8BB4-B943E3848D88}"/>
              </a:ext>
            </a:extLst>
          </p:cNvPr>
          <p:cNvGrpSpPr>
            <a:grpSpLocks/>
          </p:cNvGrpSpPr>
          <p:nvPr userDrawn="1"/>
        </p:nvGrpSpPr>
        <p:grpSpPr bwMode="auto">
          <a:xfrm>
            <a:off x="254000" y="1841500"/>
            <a:ext cx="762000" cy="3937000"/>
            <a:chOff x="254000" y="1841500"/>
            <a:chExt cx="762000" cy="3937000"/>
          </a:xfrm>
        </p:grpSpPr>
        <p:sp>
          <p:nvSpPr>
            <p:cNvPr id="3081" name="YValueLabel0">
              <a:extLst>
                <a:ext uri="{FF2B5EF4-FFF2-40B4-BE49-F238E27FC236}">
                  <a16:creationId xmlns:a16="http://schemas.microsoft.com/office/drawing/2014/main" id="{10566B61-70A9-4C23-920A-40DB016646A3}"/>
                </a:ext>
              </a:extLst>
            </p:cNvPr>
            <p:cNvSpPr>
              <a:spLocks noChangeArrowheads="1"/>
            </p:cNvSpPr>
            <p:nvPr userDrawn="1"/>
          </p:nvSpPr>
          <p:spPr bwMode="auto">
            <a:xfrm>
              <a:off x="254000" y="5651500"/>
              <a:ext cx="762000" cy="1270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defRPr/>
              </a:pPr>
              <a:r>
                <a:rPr lang="en-US" altLang="en-US" sz="2000">
                  <a:solidFill>
                    <a:srgbClr val="FFFFFF"/>
                  </a:solidFill>
                </a:rPr>
                <a:t>0</a:t>
              </a:r>
            </a:p>
          </p:txBody>
        </p:sp>
        <p:sp>
          <p:nvSpPr>
            <p:cNvPr id="3082" name="YValueLabel1">
              <a:extLst>
                <a:ext uri="{FF2B5EF4-FFF2-40B4-BE49-F238E27FC236}">
                  <a16:creationId xmlns:a16="http://schemas.microsoft.com/office/drawing/2014/main" id="{6840BCC3-E2C2-4773-9114-25436B90AD80}"/>
                </a:ext>
              </a:extLst>
            </p:cNvPr>
            <p:cNvSpPr>
              <a:spLocks noChangeArrowheads="1"/>
            </p:cNvSpPr>
            <p:nvPr userDrawn="1"/>
          </p:nvSpPr>
          <p:spPr bwMode="auto">
            <a:xfrm>
              <a:off x="254000" y="4381500"/>
              <a:ext cx="762000" cy="1270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defRPr/>
              </a:pPr>
              <a:r>
                <a:rPr lang="en-US" altLang="en-US" sz="2000">
                  <a:solidFill>
                    <a:srgbClr val="FFFFFF"/>
                  </a:solidFill>
                </a:rPr>
                <a:t>1</a:t>
              </a:r>
            </a:p>
          </p:txBody>
        </p:sp>
        <p:sp>
          <p:nvSpPr>
            <p:cNvPr id="3083" name="YValueLabel2">
              <a:extLst>
                <a:ext uri="{FF2B5EF4-FFF2-40B4-BE49-F238E27FC236}">
                  <a16:creationId xmlns:a16="http://schemas.microsoft.com/office/drawing/2014/main" id="{11BF11F8-CE13-488E-88B5-D52EB3018CA8}"/>
                </a:ext>
              </a:extLst>
            </p:cNvPr>
            <p:cNvSpPr>
              <a:spLocks noChangeArrowheads="1"/>
            </p:cNvSpPr>
            <p:nvPr userDrawn="1"/>
          </p:nvSpPr>
          <p:spPr bwMode="auto">
            <a:xfrm>
              <a:off x="254000" y="3111500"/>
              <a:ext cx="762000" cy="1270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defRPr/>
              </a:pPr>
              <a:r>
                <a:rPr lang="en-US" altLang="en-US" sz="2000">
                  <a:solidFill>
                    <a:srgbClr val="FFFFFF"/>
                  </a:solidFill>
                </a:rPr>
                <a:t>2</a:t>
              </a:r>
            </a:p>
          </p:txBody>
        </p:sp>
        <p:sp>
          <p:nvSpPr>
            <p:cNvPr id="3084" name="YValueLabel3">
              <a:extLst>
                <a:ext uri="{FF2B5EF4-FFF2-40B4-BE49-F238E27FC236}">
                  <a16:creationId xmlns:a16="http://schemas.microsoft.com/office/drawing/2014/main" id="{695A223F-9922-4F4A-9312-1D082183A154}"/>
                </a:ext>
              </a:extLst>
            </p:cNvPr>
            <p:cNvSpPr>
              <a:spLocks noChangeArrowheads="1"/>
            </p:cNvSpPr>
            <p:nvPr userDrawn="1"/>
          </p:nvSpPr>
          <p:spPr bwMode="auto">
            <a:xfrm>
              <a:off x="254000" y="1841500"/>
              <a:ext cx="762000" cy="1270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defRPr/>
              </a:pPr>
              <a:r>
                <a:rPr lang="en-US" altLang="en-US" sz="2000">
                  <a:solidFill>
                    <a:srgbClr val="FFFFFF"/>
                  </a:solidFill>
                </a:rPr>
                <a:t>3</a:t>
              </a:r>
            </a:p>
          </p:txBody>
        </p:sp>
      </p:grpSp>
    </p:spTree>
  </p:cSld>
  <p:clrMap bg1="dk2" tx1="lt1" bg2="dk1" tx2="lt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Lst>
  <p:transition spd="slow" advClick="0" advTm="9000">
    <p:push dir="u"/>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rtsales.com/ARTshop/ark_prints.html"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D61C0AE-9FDB-404D-87A9-3C6442398EF1}"/>
              </a:ext>
            </a:extLst>
          </p:cNvPr>
          <p:cNvSpPr>
            <a:spLocks noGrp="1" noChangeArrowheads="1"/>
          </p:cNvSpPr>
          <p:nvPr>
            <p:ph type="ctrTitle"/>
          </p:nvPr>
        </p:nvSpPr>
        <p:spPr/>
        <p:txBody>
          <a:bodyPr/>
          <a:lstStyle/>
          <a:p>
            <a:pPr eaLnBrk="1" hangingPunct="1">
              <a:defRPr/>
            </a:pPr>
            <a:r>
              <a:rPr lang="en-US" dirty="0"/>
              <a:t>Unit 1 Vocabulary</a:t>
            </a:r>
            <a:br>
              <a:rPr lang="en-US" dirty="0"/>
            </a:br>
            <a:r>
              <a:rPr lang="en-US" dirty="0"/>
              <a:t>Honors World Geography</a:t>
            </a:r>
          </a:p>
        </p:txBody>
      </p:sp>
    </p:spTree>
  </p:cSld>
  <p:clrMapOvr>
    <a:masterClrMapping/>
  </p:clrMapOvr>
  <p:transition advClick="0" advTm="9000">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a:extLst>
              <a:ext uri="{FF2B5EF4-FFF2-40B4-BE49-F238E27FC236}">
                <a16:creationId xmlns:a16="http://schemas.microsoft.com/office/drawing/2014/main" id="{6EA430FB-EAA9-41E0-AC5D-B293A05EB969}"/>
              </a:ext>
            </a:extLst>
          </p:cNvPr>
          <p:cNvSpPr>
            <a:spLocks noGrp="1" noChangeArrowheads="1"/>
          </p:cNvSpPr>
          <p:nvPr>
            <p:ph type="title"/>
          </p:nvPr>
        </p:nvSpPr>
        <p:spPr/>
        <p:txBody>
          <a:bodyPr/>
          <a:lstStyle/>
          <a:p>
            <a:pPr eaLnBrk="1" hangingPunct="1">
              <a:defRPr/>
            </a:pPr>
            <a:r>
              <a:rPr lang="en-US"/>
              <a:t>Nomad</a:t>
            </a:r>
          </a:p>
        </p:txBody>
      </p:sp>
      <p:sp>
        <p:nvSpPr>
          <p:cNvPr id="86021" name="Rectangle 5">
            <a:extLst>
              <a:ext uri="{FF2B5EF4-FFF2-40B4-BE49-F238E27FC236}">
                <a16:creationId xmlns:a16="http://schemas.microsoft.com/office/drawing/2014/main" id="{3739DFA8-DC25-4091-B678-202B55CCB3A2}"/>
              </a:ext>
            </a:extLst>
          </p:cNvPr>
          <p:cNvSpPr>
            <a:spLocks noGrp="1" noChangeArrowheads="1"/>
          </p:cNvSpPr>
          <p:nvPr>
            <p:ph type="body" sz="half" idx="1"/>
          </p:nvPr>
        </p:nvSpPr>
        <p:spPr/>
        <p:txBody>
          <a:bodyPr/>
          <a:lstStyle/>
          <a:p>
            <a:pPr eaLnBrk="1" hangingPunct="1">
              <a:defRPr/>
            </a:pPr>
            <a:r>
              <a:rPr lang="en-US" sz="2800"/>
              <a:t>A member of a group that has no permanent home, wandering from place to place in search of food and water</a:t>
            </a:r>
          </a:p>
        </p:txBody>
      </p:sp>
      <p:pic>
        <p:nvPicPr>
          <p:cNvPr id="38916" name="Picture 8" descr="23240069">
            <a:extLst>
              <a:ext uri="{FF2B5EF4-FFF2-40B4-BE49-F238E27FC236}">
                <a16:creationId xmlns:a16="http://schemas.microsoft.com/office/drawing/2014/main" id="{7AF7A83C-C80B-4FD4-BFF2-E875DF657E1B}"/>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461000" y="2451100"/>
            <a:ext cx="2413000" cy="3175000"/>
          </a:xfrm>
        </p:spPr>
      </p:pic>
    </p:spTree>
  </p:cSld>
  <p:clrMapOvr>
    <a:masterClrMapping/>
  </p:clrMapOvr>
  <p:transition spd="slow" advClick="0" advTm="9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a:extLst>
              <a:ext uri="{FF2B5EF4-FFF2-40B4-BE49-F238E27FC236}">
                <a16:creationId xmlns:a16="http://schemas.microsoft.com/office/drawing/2014/main" id="{05816952-6A27-4169-B834-5E07434FC94E}"/>
              </a:ext>
            </a:extLst>
          </p:cNvPr>
          <p:cNvSpPr>
            <a:spLocks noGrp="1" noChangeArrowheads="1"/>
          </p:cNvSpPr>
          <p:nvPr>
            <p:ph type="title"/>
          </p:nvPr>
        </p:nvSpPr>
        <p:spPr/>
        <p:txBody>
          <a:bodyPr/>
          <a:lstStyle/>
          <a:p>
            <a:pPr eaLnBrk="1" hangingPunct="1">
              <a:defRPr/>
            </a:pPr>
            <a:r>
              <a:rPr lang="en-US" dirty="0"/>
              <a:t>Kurds</a:t>
            </a:r>
          </a:p>
        </p:txBody>
      </p:sp>
      <p:sp>
        <p:nvSpPr>
          <p:cNvPr id="90117" name="Rectangle 5">
            <a:extLst>
              <a:ext uri="{FF2B5EF4-FFF2-40B4-BE49-F238E27FC236}">
                <a16:creationId xmlns:a16="http://schemas.microsoft.com/office/drawing/2014/main" id="{A63250E8-EC81-4481-BAD9-A29F705498D8}"/>
              </a:ext>
            </a:extLst>
          </p:cNvPr>
          <p:cNvSpPr>
            <a:spLocks noGrp="1" noChangeArrowheads="1"/>
          </p:cNvSpPr>
          <p:nvPr>
            <p:ph type="body" sz="half" idx="1"/>
          </p:nvPr>
        </p:nvSpPr>
        <p:spPr/>
        <p:txBody>
          <a:bodyPr/>
          <a:lstStyle/>
          <a:p>
            <a:pPr eaLnBrk="1" hangingPunct="1">
              <a:defRPr/>
            </a:pPr>
            <a:r>
              <a:rPr lang="en-US" dirty="0">
                <a:effectLst/>
              </a:rPr>
              <a:t>An ethnic group in SW Asia that has occupied Kurdistan, and parts of Turkey, Iraq, and Iran for about a thousand years. </a:t>
            </a:r>
            <a:endParaRPr lang="en-US" sz="2800" dirty="0"/>
          </a:p>
        </p:txBody>
      </p:sp>
      <p:pic>
        <p:nvPicPr>
          <p:cNvPr id="39940" name="Picture 6" descr="Image result for kurds">
            <a:extLst>
              <a:ext uri="{FF2B5EF4-FFF2-40B4-BE49-F238E27FC236}">
                <a16:creationId xmlns:a16="http://schemas.microsoft.com/office/drawing/2014/main" id="{927FBD57-6814-4EEA-A14E-777FF2C3A207}"/>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53000" y="4278313"/>
            <a:ext cx="3429000" cy="2413000"/>
          </a:xfrm>
          <a:noFill/>
          <a:extLst>
            <a:ext uri="{909E8E84-426E-40DD-AFC4-6F175D3DCCD1}">
              <a14:hiddenFill xmlns:a14="http://schemas.microsoft.com/office/drawing/2010/main">
                <a:solidFill>
                  <a:srgbClr val="FFFFFF"/>
                </a:solidFill>
              </a14:hiddenFill>
            </a:ext>
          </a:extLst>
        </p:spPr>
      </p:pic>
      <p:pic>
        <p:nvPicPr>
          <p:cNvPr id="39941" name="Picture 8" descr="Image result for kurds">
            <a:extLst>
              <a:ext uri="{FF2B5EF4-FFF2-40B4-BE49-F238E27FC236}">
                <a16:creationId xmlns:a16="http://schemas.microsoft.com/office/drawing/2014/main" id="{E7E39A84-20D8-4FF7-A42A-4F884F879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575" y="2178050"/>
            <a:ext cx="133985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9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a:extLst>
              <a:ext uri="{FF2B5EF4-FFF2-40B4-BE49-F238E27FC236}">
                <a16:creationId xmlns:a16="http://schemas.microsoft.com/office/drawing/2014/main" id="{EA2BA699-58D9-472A-827A-13A86E0B8D2D}"/>
              </a:ext>
            </a:extLst>
          </p:cNvPr>
          <p:cNvSpPr>
            <a:spLocks noGrp="1" noChangeArrowheads="1"/>
          </p:cNvSpPr>
          <p:nvPr>
            <p:ph type="title"/>
          </p:nvPr>
        </p:nvSpPr>
        <p:spPr/>
        <p:txBody>
          <a:bodyPr/>
          <a:lstStyle/>
          <a:p>
            <a:pPr eaLnBrk="1" hangingPunct="1">
              <a:defRPr/>
            </a:pPr>
            <a:r>
              <a:rPr lang="en-US" dirty="0">
                <a:ea typeface="Tahoma"/>
                <a:cs typeface="Tahoma"/>
              </a:rPr>
              <a:t>Renewable Resource</a:t>
            </a:r>
          </a:p>
        </p:txBody>
      </p:sp>
      <p:sp>
        <p:nvSpPr>
          <p:cNvPr id="92165" name="Rectangle 5">
            <a:extLst>
              <a:ext uri="{FF2B5EF4-FFF2-40B4-BE49-F238E27FC236}">
                <a16:creationId xmlns:a16="http://schemas.microsoft.com/office/drawing/2014/main" id="{A27386B0-F83B-4AA6-97A7-7F50819B3FF7}"/>
              </a:ext>
            </a:extLst>
          </p:cNvPr>
          <p:cNvSpPr>
            <a:spLocks noGrp="1" noChangeArrowheads="1"/>
          </p:cNvSpPr>
          <p:nvPr>
            <p:ph type="body" sz="half" idx="1"/>
          </p:nvPr>
        </p:nvSpPr>
        <p:spPr/>
        <p:txBody>
          <a:bodyPr/>
          <a:lstStyle/>
          <a:p>
            <a:pPr eaLnBrk="1" hangingPunct="1">
              <a:defRPr/>
            </a:pPr>
            <a:r>
              <a:rPr lang="en-US" dirty="0"/>
              <a:t>A resource that can be used repeatedly and does not run out because it is naturally replaced</a:t>
            </a:r>
            <a:endParaRPr lang="en-US" dirty="0">
              <a:ea typeface="Tahoma"/>
              <a:cs typeface="Tahoma"/>
            </a:endParaRPr>
          </a:p>
        </p:txBody>
      </p:sp>
      <p:pic>
        <p:nvPicPr>
          <p:cNvPr id="4" name="Picture 4" descr="A picture containing outdoor, grass, water, table&#10;&#10;Description automatically generated">
            <a:extLst>
              <a:ext uri="{FF2B5EF4-FFF2-40B4-BE49-F238E27FC236}">
                <a16:creationId xmlns:a16="http://schemas.microsoft.com/office/drawing/2014/main" id="{1003B6FA-B79E-4414-B8FF-A7CF94471BE5}"/>
              </a:ext>
            </a:extLst>
          </p:cNvPr>
          <p:cNvPicPr>
            <a:picLocks noGrp="1" noChangeAspect="1"/>
          </p:cNvPicPr>
          <p:nvPr>
            <p:ph type="clipArt" sz="half" idx="2"/>
          </p:nvPr>
        </p:nvPicPr>
        <p:blipFill>
          <a:blip r:embed="rId2"/>
          <a:stretch>
            <a:fillRect/>
          </a:stretch>
        </p:blipFill>
        <p:spPr>
          <a:xfrm>
            <a:off x="4648200" y="3028950"/>
            <a:ext cx="4038600" cy="2019300"/>
          </a:xfrm>
        </p:spPr>
      </p:pic>
    </p:spTree>
  </p:cSld>
  <p:clrMapOvr>
    <a:masterClrMapping/>
  </p:clrMapOvr>
  <p:transition spd="slow" advClick="0" advTm="9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a:extLst>
              <a:ext uri="{FF2B5EF4-FFF2-40B4-BE49-F238E27FC236}">
                <a16:creationId xmlns:a16="http://schemas.microsoft.com/office/drawing/2014/main" id="{958EC81D-A5E1-4D29-BB5C-F26AD426C1F2}"/>
              </a:ext>
            </a:extLst>
          </p:cNvPr>
          <p:cNvSpPr>
            <a:spLocks noGrp="1" noChangeArrowheads="1"/>
          </p:cNvSpPr>
          <p:nvPr>
            <p:ph type="title"/>
          </p:nvPr>
        </p:nvSpPr>
        <p:spPr/>
        <p:txBody>
          <a:bodyPr/>
          <a:lstStyle/>
          <a:p>
            <a:pPr eaLnBrk="1" hangingPunct="1">
              <a:defRPr/>
            </a:pPr>
            <a:r>
              <a:rPr lang="en-US" dirty="0"/>
              <a:t>Desalinization</a:t>
            </a:r>
          </a:p>
        </p:txBody>
      </p:sp>
      <p:sp>
        <p:nvSpPr>
          <p:cNvPr id="94213" name="Rectangle 5">
            <a:extLst>
              <a:ext uri="{FF2B5EF4-FFF2-40B4-BE49-F238E27FC236}">
                <a16:creationId xmlns:a16="http://schemas.microsoft.com/office/drawing/2014/main" id="{9866AC01-0FB9-4971-9776-07DA8E1075DE}"/>
              </a:ext>
            </a:extLst>
          </p:cNvPr>
          <p:cNvSpPr>
            <a:spLocks noGrp="1" noChangeArrowheads="1"/>
          </p:cNvSpPr>
          <p:nvPr>
            <p:ph type="body" sz="half" idx="1"/>
          </p:nvPr>
        </p:nvSpPr>
        <p:spPr/>
        <p:txBody>
          <a:bodyPr/>
          <a:lstStyle/>
          <a:p>
            <a:pPr eaLnBrk="1" hangingPunct="1">
              <a:defRPr/>
            </a:pPr>
            <a:r>
              <a:rPr lang="en-US" dirty="0">
                <a:effectLst/>
              </a:rPr>
              <a:t>The removal of salt from ocean water.</a:t>
            </a:r>
            <a:endParaRPr lang="en-US" sz="2400" dirty="0"/>
          </a:p>
        </p:txBody>
      </p:sp>
      <p:pic>
        <p:nvPicPr>
          <p:cNvPr id="41988" name="Picture 5" descr="Desalination plants produce more waste brine than thought">
            <a:extLst>
              <a:ext uri="{FF2B5EF4-FFF2-40B4-BE49-F238E27FC236}">
                <a16:creationId xmlns:a16="http://schemas.microsoft.com/office/drawing/2014/main" id="{90BED683-2859-4AE6-86CD-B746CB7B7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352800"/>
            <a:ext cx="36576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9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a:extLst>
              <a:ext uri="{FF2B5EF4-FFF2-40B4-BE49-F238E27FC236}">
                <a16:creationId xmlns:a16="http://schemas.microsoft.com/office/drawing/2014/main" id="{49E48676-982D-40BE-9A76-BEB561CE2A0D}"/>
              </a:ext>
            </a:extLst>
          </p:cNvPr>
          <p:cNvSpPr>
            <a:spLocks noGrp="1" noChangeArrowheads="1"/>
          </p:cNvSpPr>
          <p:nvPr>
            <p:ph type="title"/>
          </p:nvPr>
        </p:nvSpPr>
        <p:spPr/>
        <p:txBody>
          <a:bodyPr/>
          <a:lstStyle/>
          <a:p>
            <a:pPr eaLnBrk="1" hangingPunct="1">
              <a:defRPr/>
            </a:pPr>
            <a:r>
              <a:rPr lang="en-US"/>
              <a:t>Civilization</a:t>
            </a:r>
          </a:p>
        </p:txBody>
      </p:sp>
      <p:sp>
        <p:nvSpPr>
          <p:cNvPr id="35845" name="Rectangle 5">
            <a:extLst>
              <a:ext uri="{FF2B5EF4-FFF2-40B4-BE49-F238E27FC236}">
                <a16:creationId xmlns:a16="http://schemas.microsoft.com/office/drawing/2014/main" id="{FE906F10-55DD-4F49-9E70-0FEB7E20CF0D}"/>
              </a:ext>
            </a:extLst>
          </p:cNvPr>
          <p:cNvSpPr>
            <a:spLocks noGrp="1" noChangeArrowheads="1"/>
          </p:cNvSpPr>
          <p:nvPr>
            <p:ph type="body" sz="half" idx="1"/>
          </p:nvPr>
        </p:nvSpPr>
        <p:spPr/>
        <p:txBody>
          <a:bodyPr/>
          <a:lstStyle/>
          <a:p>
            <a:pPr eaLnBrk="1" hangingPunct="1">
              <a:defRPr/>
            </a:pPr>
            <a:r>
              <a:rPr lang="en-US" sz="2800"/>
              <a:t>Highly organized society marked by advanced knowledge of trade, government, arts, science, and often written language</a:t>
            </a:r>
          </a:p>
        </p:txBody>
      </p:sp>
      <p:pic>
        <p:nvPicPr>
          <p:cNvPr id="43012" name="Picture 8" descr="civilizations">
            <a:extLst>
              <a:ext uri="{FF2B5EF4-FFF2-40B4-BE49-F238E27FC236}">
                <a16:creationId xmlns:a16="http://schemas.microsoft.com/office/drawing/2014/main" id="{F4885ABF-4C60-46B9-BC3A-89A2FE33E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438400"/>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9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a:extLst>
              <a:ext uri="{FF2B5EF4-FFF2-40B4-BE49-F238E27FC236}">
                <a16:creationId xmlns:a16="http://schemas.microsoft.com/office/drawing/2014/main" id="{1A40F9A9-63BD-42D1-A765-D97C5E988048}"/>
              </a:ext>
            </a:extLst>
          </p:cNvPr>
          <p:cNvSpPr>
            <a:spLocks noGrp="1" noChangeArrowheads="1"/>
          </p:cNvSpPr>
          <p:nvPr>
            <p:ph type="title"/>
          </p:nvPr>
        </p:nvSpPr>
        <p:spPr/>
        <p:txBody>
          <a:bodyPr/>
          <a:lstStyle/>
          <a:p>
            <a:pPr eaLnBrk="1" hangingPunct="1">
              <a:defRPr/>
            </a:pPr>
            <a:r>
              <a:rPr lang="en-US" dirty="0"/>
              <a:t>Rub al-Khali</a:t>
            </a:r>
          </a:p>
        </p:txBody>
      </p:sp>
      <p:sp>
        <p:nvSpPr>
          <p:cNvPr id="96261" name="Rectangle 5">
            <a:extLst>
              <a:ext uri="{FF2B5EF4-FFF2-40B4-BE49-F238E27FC236}">
                <a16:creationId xmlns:a16="http://schemas.microsoft.com/office/drawing/2014/main" id="{27F999C1-C885-4137-A0B5-0F8CB5C1D438}"/>
              </a:ext>
            </a:extLst>
          </p:cNvPr>
          <p:cNvSpPr>
            <a:spLocks noGrp="1" noChangeArrowheads="1"/>
          </p:cNvSpPr>
          <p:nvPr>
            <p:ph type="body" sz="half" idx="1"/>
          </p:nvPr>
        </p:nvSpPr>
        <p:spPr/>
        <p:txBody>
          <a:bodyPr/>
          <a:lstStyle/>
          <a:p>
            <a:pPr eaLnBrk="1" hangingPunct="1">
              <a:defRPr/>
            </a:pPr>
            <a:r>
              <a:rPr lang="en-US" sz="3600" dirty="0">
                <a:effectLst>
                  <a:outerShdw blurRad="38100" dist="38100" dir="2700000" algn="tl">
                    <a:srgbClr val="000000">
                      <a:alpha val="43137"/>
                    </a:srgbClr>
                  </a:outerShdw>
                </a:effectLst>
                <a:latin typeface="Calibri" panose="020F0502020204030204" pitchFamily="34" charset="0"/>
                <a:ea typeface="MS Mincho" panose="02020609040205080304" pitchFamily="49" charset="-128"/>
              </a:rPr>
              <a:t>The largest sandy desert in the world located on the Arabian Peninsula; also known as the Empty Quarter. </a:t>
            </a:r>
            <a:endParaRPr lang="en-US" sz="3600" dirty="0">
              <a:effectLst>
                <a:outerShdw blurRad="38100" dist="38100" dir="2700000" algn="tl">
                  <a:srgbClr val="000000">
                    <a:alpha val="43137"/>
                  </a:srgbClr>
                </a:outerShdw>
              </a:effectLst>
            </a:endParaRPr>
          </a:p>
        </p:txBody>
      </p:sp>
      <p:pic>
        <p:nvPicPr>
          <p:cNvPr id="3078" name="Picture 6" descr="The Empty Quarter | Rub al Khali Desert of Oman | Wild Frontiers">
            <a:extLst>
              <a:ext uri="{FF2B5EF4-FFF2-40B4-BE49-F238E27FC236}">
                <a16:creationId xmlns:a16="http://schemas.microsoft.com/office/drawing/2014/main" id="{8F6AB7C3-46CE-45DF-972B-1D279940D876}"/>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4800600" y="4572000"/>
            <a:ext cx="4038600" cy="211016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ast Oil Reserves Buried Under Rub&amp;#39; al Khali the Largest Sand Desert in the  World - STSTW">
            <a:extLst>
              <a:ext uri="{FF2B5EF4-FFF2-40B4-BE49-F238E27FC236}">
                <a16:creationId xmlns:a16="http://schemas.microsoft.com/office/drawing/2014/main" id="{30ACC04D-FAB8-4202-89B0-163A90322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81200"/>
            <a:ext cx="2514600" cy="23825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9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a:extLst>
              <a:ext uri="{FF2B5EF4-FFF2-40B4-BE49-F238E27FC236}">
                <a16:creationId xmlns:a16="http://schemas.microsoft.com/office/drawing/2014/main" id="{7867AD13-F8BA-49E7-BABD-D0A9B93B9C97}"/>
              </a:ext>
            </a:extLst>
          </p:cNvPr>
          <p:cNvSpPr>
            <a:spLocks noGrp="1" noChangeArrowheads="1"/>
          </p:cNvSpPr>
          <p:nvPr>
            <p:ph type="title"/>
          </p:nvPr>
        </p:nvSpPr>
        <p:spPr/>
        <p:txBody>
          <a:bodyPr/>
          <a:lstStyle/>
          <a:p>
            <a:pPr eaLnBrk="1" hangingPunct="1">
              <a:defRPr/>
            </a:pPr>
            <a:r>
              <a:rPr lang="en-US" dirty="0"/>
              <a:t>Palestinians</a:t>
            </a:r>
          </a:p>
        </p:txBody>
      </p:sp>
      <p:sp>
        <p:nvSpPr>
          <p:cNvPr id="62469" name="Rectangle 5">
            <a:extLst>
              <a:ext uri="{FF2B5EF4-FFF2-40B4-BE49-F238E27FC236}">
                <a16:creationId xmlns:a16="http://schemas.microsoft.com/office/drawing/2014/main" id="{418D8FF1-C940-4AC0-889C-E21DE5972682}"/>
              </a:ext>
            </a:extLst>
          </p:cNvPr>
          <p:cNvSpPr>
            <a:spLocks noGrp="1" noChangeArrowheads="1"/>
          </p:cNvSpPr>
          <p:nvPr>
            <p:ph type="body" sz="half" idx="1"/>
          </p:nvPr>
        </p:nvSpPr>
        <p:spPr>
          <a:xfrm>
            <a:off x="457200" y="1981200"/>
            <a:ext cx="4038600" cy="4724400"/>
          </a:xfrm>
        </p:spPr>
        <p:txBody>
          <a:bodyPr/>
          <a:lstStyle/>
          <a:p>
            <a:pPr eaLnBrk="1" hangingPunct="1">
              <a:defRPr/>
            </a:pPr>
            <a:r>
              <a:rPr lang="en-US" dirty="0">
                <a:effectLst/>
              </a:rPr>
              <a:t>A group of Arabs who lived or still live in the area formerly called the Palestine Mandate (modern-day Israel).</a:t>
            </a:r>
            <a:endParaRPr lang="en-US" sz="2800" dirty="0"/>
          </a:p>
        </p:txBody>
      </p:sp>
      <p:pic>
        <p:nvPicPr>
          <p:cNvPr id="45060" name="Picture 6" descr="Image result for palestinians">
            <a:extLst>
              <a:ext uri="{FF2B5EF4-FFF2-40B4-BE49-F238E27FC236}">
                <a16:creationId xmlns:a16="http://schemas.microsoft.com/office/drawing/2014/main" id="{6205ACB5-5676-4B75-9D16-FBFB526DE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343400"/>
            <a:ext cx="40386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8" descr="Image result for palestinians flag">
            <a:extLst>
              <a:ext uri="{FF2B5EF4-FFF2-40B4-BE49-F238E27FC236}">
                <a16:creationId xmlns:a16="http://schemas.microsoft.com/office/drawing/2014/main" id="{D778CEA3-1A23-452A-8558-35EC23A18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0325" y="2133600"/>
            <a:ext cx="35115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9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6AD3A-35EE-4BD6-9FCB-915432AD3161}"/>
              </a:ext>
            </a:extLst>
          </p:cNvPr>
          <p:cNvSpPr>
            <a:spLocks noGrp="1"/>
          </p:cNvSpPr>
          <p:nvPr>
            <p:ph type="title"/>
          </p:nvPr>
        </p:nvSpPr>
        <p:spPr/>
        <p:txBody>
          <a:bodyPr/>
          <a:lstStyle/>
          <a:p>
            <a:pPr>
              <a:defRPr/>
            </a:pPr>
            <a:r>
              <a:rPr lang="en-US" dirty="0"/>
              <a:t>Buffer zone</a:t>
            </a:r>
          </a:p>
        </p:txBody>
      </p:sp>
      <p:sp>
        <p:nvSpPr>
          <p:cNvPr id="3" name="Text Placeholder 2">
            <a:extLst>
              <a:ext uri="{FF2B5EF4-FFF2-40B4-BE49-F238E27FC236}">
                <a16:creationId xmlns:a16="http://schemas.microsoft.com/office/drawing/2014/main" id="{22D5C6F5-8006-41B2-A773-334B336E07F9}"/>
              </a:ext>
            </a:extLst>
          </p:cNvPr>
          <p:cNvSpPr>
            <a:spLocks noGrp="1"/>
          </p:cNvSpPr>
          <p:nvPr>
            <p:ph type="body" sz="half" idx="1"/>
          </p:nvPr>
        </p:nvSpPr>
        <p:spPr/>
        <p:txBody>
          <a:bodyPr/>
          <a:lstStyle/>
          <a:p>
            <a:pPr>
              <a:defRPr/>
            </a:pPr>
            <a:r>
              <a:rPr lang="en-US" dirty="0">
                <a:effectLst/>
              </a:rPr>
              <a:t>A neutral area separating conflicting forces.</a:t>
            </a:r>
            <a:endParaRPr lang="en-US" dirty="0"/>
          </a:p>
        </p:txBody>
      </p:sp>
      <p:pic>
        <p:nvPicPr>
          <p:cNvPr id="46084" name="Picture 5" descr="Israel seeks buffer zone in Syria against Hezbollah | World | The ...">
            <a:extLst>
              <a:ext uri="{FF2B5EF4-FFF2-40B4-BE49-F238E27FC236}">
                <a16:creationId xmlns:a16="http://schemas.microsoft.com/office/drawing/2014/main" id="{929C53FC-F8C0-4F44-A54E-49C5549BA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384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9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a:extLst>
              <a:ext uri="{FF2B5EF4-FFF2-40B4-BE49-F238E27FC236}">
                <a16:creationId xmlns:a16="http://schemas.microsoft.com/office/drawing/2014/main" id="{31CC7F09-69BD-4960-B4C9-F60913ADE708}"/>
              </a:ext>
            </a:extLst>
          </p:cNvPr>
          <p:cNvSpPr>
            <a:spLocks noGrp="1" noChangeArrowheads="1"/>
          </p:cNvSpPr>
          <p:nvPr>
            <p:ph type="title"/>
          </p:nvPr>
        </p:nvSpPr>
        <p:spPr/>
        <p:txBody>
          <a:bodyPr/>
          <a:lstStyle/>
          <a:p>
            <a:pPr eaLnBrk="1" hangingPunct="1">
              <a:defRPr/>
            </a:pPr>
            <a:r>
              <a:rPr lang="en-US" dirty="0"/>
              <a:t>Organization of Petroleum Exporting Countries</a:t>
            </a:r>
          </a:p>
        </p:txBody>
      </p:sp>
      <p:sp>
        <p:nvSpPr>
          <p:cNvPr id="98309" name="Rectangle 5">
            <a:extLst>
              <a:ext uri="{FF2B5EF4-FFF2-40B4-BE49-F238E27FC236}">
                <a16:creationId xmlns:a16="http://schemas.microsoft.com/office/drawing/2014/main" id="{0419C922-0091-4A36-86E8-CB0E7ED46E64}"/>
              </a:ext>
            </a:extLst>
          </p:cNvPr>
          <p:cNvSpPr>
            <a:spLocks noGrp="1" noChangeArrowheads="1"/>
          </p:cNvSpPr>
          <p:nvPr>
            <p:ph type="body" sz="half" idx="1"/>
          </p:nvPr>
        </p:nvSpPr>
        <p:spPr/>
        <p:txBody>
          <a:bodyPr/>
          <a:lstStyle/>
          <a:p>
            <a:pPr eaLnBrk="1" hangingPunct="1">
              <a:defRPr/>
            </a:pPr>
            <a:r>
              <a:rPr lang="en-US" dirty="0">
                <a:effectLst/>
              </a:rPr>
              <a:t>(OPEC) A group established in 1960 by some oil-producing nations to coordinate policies on selling petroleum products.</a:t>
            </a:r>
            <a:endParaRPr lang="en-US" sz="2800" dirty="0"/>
          </a:p>
        </p:txBody>
      </p:sp>
      <p:pic>
        <p:nvPicPr>
          <p:cNvPr id="48132" name="Graphic 7">
            <a:extLst>
              <a:ext uri="{FF2B5EF4-FFF2-40B4-BE49-F238E27FC236}">
                <a16:creationId xmlns:a16="http://schemas.microsoft.com/office/drawing/2014/main" id="{CF54D26C-402A-4B36-815E-7768F9EF3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963" y="4495800"/>
            <a:ext cx="41275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2" descr="Image result for opec">
            <a:extLst>
              <a:ext uri="{FF2B5EF4-FFF2-40B4-BE49-F238E27FC236}">
                <a16:creationId xmlns:a16="http://schemas.microsoft.com/office/drawing/2014/main" id="{678FC09D-51C7-4746-8770-A90AD0DC6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75" y="2209800"/>
            <a:ext cx="36226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9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a:extLst>
              <a:ext uri="{FF2B5EF4-FFF2-40B4-BE49-F238E27FC236}">
                <a16:creationId xmlns:a16="http://schemas.microsoft.com/office/drawing/2014/main" id="{A912E447-F908-4268-B423-4B558FB0D89A}"/>
              </a:ext>
            </a:extLst>
          </p:cNvPr>
          <p:cNvSpPr>
            <a:spLocks noGrp="1" noChangeArrowheads="1"/>
          </p:cNvSpPr>
          <p:nvPr>
            <p:ph type="title"/>
          </p:nvPr>
        </p:nvSpPr>
        <p:spPr/>
        <p:txBody>
          <a:bodyPr/>
          <a:lstStyle/>
          <a:p>
            <a:pPr eaLnBrk="1" hangingPunct="1">
              <a:defRPr/>
            </a:pPr>
            <a:r>
              <a:rPr lang="en-US" dirty="0"/>
              <a:t>Delta</a:t>
            </a:r>
          </a:p>
        </p:txBody>
      </p:sp>
      <p:sp>
        <p:nvSpPr>
          <p:cNvPr id="106501" name="Rectangle 5">
            <a:extLst>
              <a:ext uri="{FF2B5EF4-FFF2-40B4-BE49-F238E27FC236}">
                <a16:creationId xmlns:a16="http://schemas.microsoft.com/office/drawing/2014/main" id="{81E876CB-9C25-44C8-AE1F-9C5568969A09}"/>
              </a:ext>
            </a:extLst>
          </p:cNvPr>
          <p:cNvSpPr>
            <a:spLocks noGrp="1" noChangeArrowheads="1"/>
          </p:cNvSpPr>
          <p:nvPr>
            <p:ph type="body" sz="half" idx="1"/>
          </p:nvPr>
        </p:nvSpPr>
        <p:spPr/>
        <p:txBody>
          <a:bodyPr/>
          <a:lstStyle/>
          <a:p>
            <a:pPr eaLnBrk="1" hangingPunct="1">
              <a:defRPr/>
            </a:pPr>
            <a:r>
              <a:rPr lang="en-US" sz="3600" dirty="0">
                <a:effectLst/>
                <a:latin typeface="Calibri" panose="020F0502020204030204" pitchFamily="34" charset="0"/>
                <a:ea typeface="MS Mincho" panose="02020609040205080304" pitchFamily="49" charset="-128"/>
              </a:rPr>
              <a:t>Fan-like landform made of deposited sediment, left by a river that slows as it enters the ocean.</a:t>
            </a:r>
            <a:endParaRPr lang="en-US" sz="3600" dirty="0"/>
          </a:p>
        </p:txBody>
      </p:sp>
      <p:pic>
        <p:nvPicPr>
          <p:cNvPr id="1026" name="Picture 2" descr="Egypt says village found in Nile Delta predated pharaohs">
            <a:extLst>
              <a:ext uri="{FF2B5EF4-FFF2-40B4-BE49-F238E27FC236}">
                <a16:creationId xmlns:a16="http://schemas.microsoft.com/office/drawing/2014/main" id="{1716C9EE-2CED-4A5B-A246-65AD7BD7067E}"/>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452007"/>
            <a:ext cx="4038600" cy="317318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D11180DC-8FD8-4684-A2D0-9801D43EF6D1}"/>
              </a:ext>
            </a:extLst>
          </p:cNvPr>
          <p:cNvSpPr/>
          <p:nvPr/>
        </p:nvSpPr>
        <p:spPr bwMode="auto">
          <a:xfrm rot="18612923">
            <a:off x="4713255" y="3829290"/>
            <a:ext cx="1120152" cy="29101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
        <p:nvSpPr>
          <p:cNvPr id="9" name="Arrow: Right 8">
            <a:extLst>
              <a:ext uri="{FF2B5EF4-FFF2-40B4-BE49-F238E27FC236}">
                <a16:creationId xmlns:a16="http://schemas.microsoft.com/office/drawing/2014/main" id="{3FD24100-386C-4A7B-8C27-1213E31D2A90}"/>
              </a:ext>
            </a:extLst>
          </p:cNvPr>
          <p:cNvSpPr/>
          <p:nvPr/>
        </p:nvSpPr>
        <p:spPr bwMode="auto">
          <a:xfrm rot="12339191">
            <a:off x="6560987" y="3697401"/>
            <a:ext cx="1120152" cy="29101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Tree>
  </p:cSld>
  <p:clrMapOvr>
    <a:masterClrMapping/>
  </p:clrMapOvr>
  <p:transition spd="slow" advClick="0" advTm="9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169B596D-113D-4AE0-9D84-52CEFE263306}"/>
              </a:ext>
            </a:extLst>
          </p:cNvPr>
          <p:cNvSpPr>
            <a:spLocks noGrp="1" noChangeArrowheads="1"/>
          </p:cNvSpPr>
          <p:nvPr>
            <p:ph type="title"/>
          </p:nvPr>
        </p:nvSpPr>
        <p:spPr>
          <a:xfrm>
            <a:off x="457200" y="0"/>
            <a:ext cx="8229600" cy="1066800"/>
          </a:xfrm>
        </p:spPr>
        <p:txBody>
          <a:bodyPr/>
          <a:lstStyle/>
          <a:p>
            <a:pPr eaLnBrk="1" hangingPunct="1">
              <a:defRPr/>
            </a:pPr>
            <a:r>
              <a:rPr lang="en-US" sz="4000" dirty="0">
                <a:solidFill>
                  <a:srgbClr val="FFCC00"/>
                </a:solidFill>
              </a:rPr>
              <a:t>Unit 1</a:t>
            </a:r>
          </a:p>
        </p:txBody>
      </p:sp>
      <p:sp>
        <p:nvSpPr>
          <p:cNvPr id="83971" name="Rectangle 3">
            <a:extLst>
              <a:ext uri="{FF2B5EF4-FFF2-40B4-BE49-F238E27FC236}">
                <a16:creationId xmlns:a16="http://schemas.microsoft.com/office/drawing/2014/main" id="{0CBE6A23-17ED-4A6E-B45F-0118FF80817E}"/>
              </a:ext>
            </a:extLst>
          </p:cNvPr>
          <p:cNvSpPr>
            <a:spLocks noGrp="1" noChangeArrowheads="1"/>
          </p:cNvSpPr>
          <p:nvPr>
            <p:ph type="body" sz="half" idx="1"/>
          </p:nvPr>
        </p:nvSpPr>
        <p:spPr>
          <a:xfrm>
            <a:off x="369888" y="1143000"/>
            <a:ext cx="4191000" cy="5410200"/>
          </a:xfrm>
        </p:spPr>
        <p:txBody>
          <a:bodyPr/>
          <a:lstStyle/>
          <a:p>
            <a:pPr marL="609600" indent="-609600" eaLnBrk="1" hangingPunct="1">
              <a:lnSpc>
                <a:spcPct val="80000"/>
              </a:lnSpc>
              <a:buFont typeface="Wingdings" panose="05000000000000000000" pitchFamily="2" charset="2"/>
              <a:buAutoNum type="arabicPeriod"/>
              <a:defRPr/>
            </a:pPr>
            <a:r>
              <a:rPr lang="en-US" sz="2200" dirty="0"/>
              <a:t>Rub al-Khali</a:t>
            </a:r>
          </a:p>
          <a:p>
            <a:pPr marL="609600" indent="-609600" eaLnBrk="1" hangingPunct="1">
              <a:lnSpc>
                <a:spcPct val="80000"/>
              </a:lnSpc>
              <a:buFont typeface="Wingdings" panose="05000000000000000000" pitchFamily="2" charset="2"/>
              <a:buAutoNum type="arabicPeriod"/>
              <a:defRPr/>
            </a:pPr>
            <a:r>
              <a:rPr lang="en-US" sz="2200" dirty="0">
                <a:ea typeface="Tahoma"/>
                <a:cs typeface="Tahoma"/>
              </a:rPr>
              <a:t>Oasis</a:t>
            </a:r>
          </a:p>
          <a:p>
            <a:pPr marL="609600" indent="-609600" eaLnBrk="1" hangingPunct="1">
              <a:lnSpc>
                <a:spcPct val="80000"/>
              </a:lnSpc>
              <a:buFont typeface="Wingdings" panose="05000000000000000000" pitchFamily="2" charset="2"/>
              <a:buAutoNum type="arabicPeriod"/>
              <a:defRPr/>
            </a:pPr>
            <a:r>
              <a:rPr lang="en-US" sz="2200" dirty="0"/>
              <a:t>Bedouin</a:t>
            </a:r>
          </a:p>
          <a:p>
            <a:pPr marL="609600" indent="-609600" eaLnBrk="1" hangingPunct="1">
              <a:lnSpc>
                <a:spcPct val="80000"/>
              </a:lnSpc>
              <a:buFont typeface="Wingdings" panose="05000000000000000000" pitchFamily="2" charset="2"/>
              <a:buAutoNum type="arabicPeriod"/>
              <a:defRPr/>
            </a:pPr>
            <a:r>
              <a:rPr lang="en-US" sz="2200" dirty="0"/>
              <a:t>Nomad</a:t>
            </a:r>
          </a:p>
          <a:p>
            <a:pPr marL="609600" indent="-609600" eaLnBrk="1" hangingPunct="1">
              <a:lnSpc>
                <a:spcPct val="80000"/>
              </a:lnSpc>
              <a:buFont typeface="Wingdings" panose="05000000000000000000" pitchFamily="2" charset="2"/>
              <a:buAutoNum type="arabicPeriod"/>
              <a:defRPr/>
            </a:pPr>
            <a:r>
              <a:rPr lang="en-US" sz="2200" dirty="0"/>
              <a:t>Desalinization</a:t>
            </a:r>
          </a:p>
          <a:p>
            <a:pPr marL="609600" indent="-609600" eaLnBrk="1" hangingPunct="1">
              <a:lnSpc>
                <a:spcPct val="80000"/>
              </a:lnSpc>
              <a:buFont typeface="Wingdings" panose="05000000000000000000" pitchFamily="2" charset="2"/>
              <a:buAutoNum type="arabicPeriod"/>
              <a:defRPr/>
            </a:pPr>
            <a:r>
              <a:rPr lang="en-US" sz="2200" dirty="0"/>
              <a:t>Organization of Petroleum Exporting Countries</a:t>
            </a:r>
          </a:p>
          <a:p>
            <a:pPr marL="609600" indent="-609600" eaLnBrk="1" hangingPunct="1">
              <a:lnSpc>
                <a:spcPct val="80000"/>
              </a:lnSpc>
              <a:buFont typeface="Wingdings" panose="05000000000000000000" pitchFamily="2" charset="2"/>
              <a:buAutoNum type="arabicPeriod"/>
              <a:defRPr/>
            </a:pPr>
            <a:r>
              <a:rPr lang="en-US" sz="2200" dirty="0"/>
              <a:t>Quran</a:t>
            </a:r>
          </a:p>
          <a:p>
            <a:pPr marL="609600" indent="-609600" eaLnBrk="1" hangingPunct="1">
              <a:lnSpc>
                <a:spcPct val="80000"/>
              </a:lnSpc>
              <a:buFont typeface="Wingdings" panose="05000000000000000000" pitchFamily="2" charset="2"/>
              <a:buAutoNum type="arabicPeriod"/>
              <a:defRPr/>
            </a:pPr>
            <a:r>
              <a:rPr lang="en-US" sz="2200" dirty="0"/>
              <a:t>Civilization</a:t>
            </a:r>
          </a:p>
          <a:p>
            <a:pPr marL="609600" indent="-609600" eaLnBrk="1" hangingPunct="1">
              <a:lnSpc>
                <a:spcPct val="80000"/>
              </a:lnSpc>
              <a:buFont typeface="Wingdings" panose="05000000000000000000" pitchFamily="2" charset="2"/>
              <a:buAutoNum type="arabicPeriod"/>
              <a:defRPr/>
            </a:pPr>
            <a:r>
              <a:rPr lang="en-US" sz="2200" dirty="0"/>
              <a:t>Desert</a:t>
            </a:r>
          </a:p>
          <a:p>
            <a:pPr marL="609600" indent="-609600" eaLnBrk="1" hangingPunct="1">
              <a:lnSpc>
                <a:spcPct val="80000"/>
              </a:lnSpc>
              <a:buFont typeface="Wingdings" panose="05000000000000000000" pitchFamily="2" charset="2"/>
              <a:buAutoNum type="arabicPeriod"/>
              <a:defRPr/>
            </a:pPr>
            <a:r>
              <a:rPr lang="en-US" sz="2200" dirty="0"/>
              <a:t>Dome of the Rock</a:t>
            </a:r>
          </a:p>
          <a:p>
            <a:pPr marL="609600" indent="-609600" eaLnBrk="1" hangingPunct="1">
              <a:lnSpc>
                <a:spcPct val="80000"/>
              </a:lnSpc>
              <a:buFont typeface="Wingdings" panose="05000000000000000000" pitchFamily="2" charset="2"/>
              <a:buAutoNum type="arabicPeriod"/>
              <a:defRPr/>
            </a:pPr>
            <a:r>
              <a:rPr lang="en-US" sz="2200" dirty="0"/>
              <a:t>Wadi</a:t>
            </a:r>
          </a:p>
          <a:p>
            <a:pPr marL="609600" indent="-609600" eaLnBrk="1" hangingPunct="1">
              <a:lnSpc>
                <a:spcPct val="80000"/>
              </a:lnSpc>
              <a:buFont typeface="Wingdings" panose="05000000000000000000" pitchFamily="2" charset="2"/>
              <a:buAutoNum type="arabicPeriod"/>
              <a:defRPr/>
            </a:pPr>
            <a:r>
              <a:rPr lang="en-US" sz="2200" dirty="0" err="1"/>
              <a:t>Shari’ah</a:t>
            </a:r>
            <a:endParaRPr lang="en-US" sz="2200" dirty="0"/>
          </a:p>
          <a:p>
            <a:pPr marL="609600" indent="-609600" eaLnBrk="1" hangingPunct="1">
              <a:lnSpc>
                <a:spcPct val="80000"/>
              </a:lnSpc>
              <a:buFont typeface="Wingdings" panose="05000000000000000000" pitchFamily="2" charset="2"/>
              <a:buAutoNum type="arabicPeriod"/>
              <a:defRPr/>
            </a:pPr>
            <a:r>
              <a:rPr lang="en-US" sz="2200" dirty="0"/>
              <a:t>Sunni</a:t>
            </a:r>
          </a:p>
          <a:p>
            <a:pPr marL="609600" indent="-609600" eaLnBrk="1" hangingPunct="1">
              <a:lnSpc>
                <a:spcPct val="80000"/>
              </a:lnSpc>
              <a:buFont typeface="Wingdings" panose="05000000000000000000" pitchFamily="2" charset="2"/>
              <a:buAutoNum type="arabicPeriod"/>
              <a:defRPr/>
            </a:pPr>
            <a:r>
              <a:rPr lang="en-US" sz="2200" dirty="0"/>
              <a:t>Delta</a:t>
            </a:r>
          </a:p>
          <a:p>
            <a:pPr marL="609600" indent="-609600" eaLnBrk="1" hangingPunct="1">
              <a:lnSpc>
                <a:spcPct val="80000"/>
              </a:lnSpc>
              <a:buFont typeface="Wingdings" panose="05000000000000000000" pitchFamily="2" charset="2"/>
              <a:buAutoNum type="arabicPeriod"/>
              <a:defRPr/>
            </a:pPr>
            <a:r>
              <a:rPr lang="en-US" sz="2200" dirty="0"/>
              <a:t>City-state</a:t>
            </a:r>
          </a:p>
          <a:p>
            <a:pPr marL="609600" indent="-609600" eaLnBrk="1" hangingPunct="1">
              <a:lnSpc>
                <a:spcPct val="80000"/>
              </a:lnSpc>
              <a:buFont typeface="Wingdings" panose="05000000000000000000" pitchFamily="2" charset="2"/>
              <a:buAutoNum type="arabicPeriod" startAt="19"/>
              <a:defRPr/>
            </a:pPr>
            <a:endParaRPr lang="en-US" sz="2000" dirty="0"/>
          </a:p>
          <a:p>
            <a:pPr marL="609600" indent="-609600" eaLnBrk="1" hangingPunct="1">
              <a:lnSpc>
                <a:spcPct val="80000"/>
              </a:lnSpc>
              <a:buFont typeface="Wingdings" panose="05000000000000000000" pitchFamily="2" charset="2"/>
              <a:buAutoNum type="arabicPeriod"/>
              <a:defRPr/>
            </a:pPr>
            <a:endParaRPr lang="en-US" sz="1800" dirty="0"/>
          </a:p>
          <a:p>
            <a:pPr marL="609600" indent="-609600" eaLnBrk="1" hangingPunct="1">
              <a:lnSpc>
                <a:spcPct val="80000"/>
              </a:lnSpc>
              <a:buFont typeface="Wingdings" panose="05000000000000000000" pitchFamily="2" charset="2"/>
              <a:buAutoNum type="arabicPeriod"/>
              <a:defRPr/>
            </a:pPr>
            <a:endParaRPr lang="en-US" sz="1600" dirty="0"/>
          </a:p>
        </p:txBody>
      </p:sp>
      <p:sp>
        <p:nvSpPr>
          <p:cNvPr id="83972" name="Rectangle 4">
            <a:extLst>
              <a:ext uri="{FF2B5EF4-FFF2-40B4-BE49-F238E27FC236}">
                <a16:creationId xmlns:a16="http://schemas.microsoft.com/office/drawing/2014/main" id="{FEBA8949-69FD-49C4-9D02-7B96CD3EE3E3}"/>
              </a:ext>
            </a:extLst>
          </p:cNvPr>
          <p:cNvSpPr>
            <a:spLocks noGrp="1" noChangeArrowheads="1"/>
          </p:cNvSpPr>
          <p:nvPr>
            <p:ph type="body" sz="half" idx="2"/>
          </p:nvPr>
        </p:nvSpPr>
        <p:spPr>
          <a:xfrm>
            <a:off x="4648200" y="1143000"/>
            <a:ext cx="4267200" cy="5410200"/>
          </a:xfrm>
        </p:spPr>
        <p:txBody>
          <a:bodyPr/>
          <a:lstStyle/>
          <a:p>
            <a:pPr marL="457200" indent="-457200" eaLnBrk="1" hangingPunct="1">
              <a:lnSpc>
                <a:spcPct val="80000"/>
              </a:lnSpc>
              <a:buFont typeface="Wingdings" panose="05000000000000000000" pitchFamily="2" charset="2"/>
              <a:buAutoNum type="arabicPeriod" startAt="16"/>
              <a:defRPr/>
            </a:pPr>
            <a:r>
              <a:rPr lang="en-US" sz="2200" dirty="0"/>
              <a:t>Polytheism/Monotheism</a:t>
            </a:r>
          </a:p>
          <a:p>
            <a:pPr marL="457200" indent="-457200" eaLnBrk="1" hangingPunct="1">
              <a:lnSpc>
                <a:spcPct val="80000"/>
              </a:lnSpc>
              <a:buFont typeface="Wingdings" panose="05000000000000000000" pitchFamily="2" charset="2"/>
              <a:buAutoNum type="arabicPeriod" startAt="16"/>
              <a:defRPr/>
            </a:pPr>
            <a:r>
              <a:rPr lang="en-US" sz="2200" dirty="0"/>
              <a:t>Theocracy</a:t>
            </a:r>
          </a:p>
          <a:p>
            <a:pPr marL="457200" indent="-457200" eaLnBrk="1" hangingPunct="1">
              <a:lnSpc>
                <a:spcPct val="80000"/>
              </a:lnSpc>
              <a:buFont typeface="Wingdings" panose="05000000000000000000" pitchFamily="2" charset="2"/>
              <a:buAutoNum type="arabicPeriod" startAt="16"/>
              <a:defRPr/>
            </a:pPr>
            <a:r>
              <a:rPr lang="en-US" sz="2200" dirty="0"/>
              <a:t>Pastoralism</a:t>
            </a:r>
          </a:p>
          <a:p>
            <a:pPr eaLnBrk="1" hangingPunct="1">
              <a:lnSpc>
                <a:spcPct val="80000"/>
              </a:lnSpc>
              <a:buFont typeface="Wingdings" panose="05000000000000000000" pitchFamily="2" charset="2"/>
              <a:buAutoNum type="arabicPeriod" startAt="19"/>
              <a:defRPr/>
            </a:pPr>
            <a:r>
              <a:rPr lang="en-US" sz="2200" dirty="0"/>
              <a:t>Megalopolis</a:t>
            </a:r>
          </a:p>
          <a:p>
            <a:pPr eaLnBrk="1" hangingPunct="1">
              <a:lnSpc>
                <a:spcPct val="80000"/>
              </a:lnSpc>
              <a:buFont typeface="Wingdings" panose="05000000000000000000" pitchFamily="2" charset="2"/>
              <a:buAutoNum type="arabicPeriod" startAt="19"/>
              <a:defRPr/>
            </a:pPr>
            <a:r>
              <a:rPr lang="en-US" sz="2200" dirty="0"/>
              <a:t>Shi’ite</a:t>
            </a:r>
          </a:p>
          <a:p>
            <a:pPr eaLnBrk="1" hangingPunct="1">
              <a:lnSpc>
                <a:spcPct val="80000"/>
              </a:lnSpc>
              <a:buFont typeface="Wingdings" panose="05000000000000000000" pitchFamily="2" charset="2"/>
              <a:buAutoNum type="arabicPeriod" startAt="19"/>
              <a:defRPr/>
            </a:pPr>
            <a:r>
              <a:rPr lang="en-US" sz="2200" dirty="0"/>
              <a:t>Aquifer</a:t>
            </a:r>
          </a:p>
          <a:p>
            <a:pPr eaLnBrk="1" hangingPunct="1">
              <a:lnSpc>
                <a:spcPct val="80000"/>
              </a:lnSpc>
              <a:buFont typeface="Wingdings" panose="05000000000000000000" pitchFamily="2" charset="2"/>
              <a:buAutoNum type="arabicPeriod" startAt="19"/>
              <a:defRPr/>
            </a:pPr>
            <a:r>
              <a:rPr lang="en-US" sz="2200" dirty="0"/>
              <a:t>Kurds</a:t>
            </a:r>
          </a:p>
          <a:p>
            <a:pPr eaLnBrk="1" hangingPunct="1">
              <a:lnSpc>
                <a:spcPct val="80000"/>
              </a:lnSpc>
              <a:buFont typeface="Wingdings" panose="05000000000000000000" pitchFamily="2" charset="2"/>
              <a:buAutoNum type="arabicPeriod" startAt="19"/>
              <a:defRPr/>
            </a:pPr>
            <a:r>
              <a:rPr lang="en-US" sz="2200" dirty="0"/>
              <a:t>Guest worker</a:t>
            </a:r>
          </a:p>
          <a:p>
            <a:pPr eaLnBrk="1" hangingPunct="1">
              <a:lnSpc>
                <a:spcPct val="80000"/>
              </a:lnSpc>
              <a:buFont typeface="Wingdings" panose="05000000000000000000" pitchFamily="2" charset="2"/>
              <a:buAutoNum type="arabicPeriod" startAt="19"/>
              <a:defRPr/>
            </a:pPr>
            <a:r>
              <a:rPr lang="en-US" sz="2200" dirty="0"/>
              <a:t>Renewable Resource</a:t>
            </a:r>
          </a:p>
          <a:p>
            <a:pPr eaLnBrk="1" hangingPunct="1">
              <a:lnSpc>
                <a:spcPct val="80000"/>
              </a:lnSpc>
              <a:buFont typeface="Wingdings" panose="05000000000000000000" pitchFamily="2" charset="2"/>
              <a:buAutoNum type="arabicPeriod" startAt="19"/>
              <a:defRPr/>
            </a:pPr>
            <a:r>
              <a:rPr lang="en-US" sz="2200" dirty="0"/>
              <a:t>Torah</a:t>
            </a:r>
          </a:p>
          <a:p>
            <a:pPr eaLnBrk="1" hangingPunct="1">
              <a:lnSpc>
                <a:spcPct val="80000"/>
              </a:lnSpc>
              <a:buFont typeface="Wingdings" panose="05000000000000000000" pitchFamily="2" charset="2"/>
              <a:buAutoNum type="arabicPeriod" startAt="19"/>
              <a:defRPr/>
            </a:pPr>
            <a:r>
              <a:rPr lang="en-US" sz="2200" dirty="0"/>
              <a:t>Covenant</a:t>
            </a:r>
          </a:p>
          <a:p>
            <a:pPr eaLnBrk="1" hangingPunct="1">
              <a:lnSpc>
                <a:spcPct val="80000"/>
              </a:lnSpc>
              <a:buFont typeface="Wingdings" panose="05000000000000000000" pitchFamily="2" charset="2"/>
              <a:buAutoNum type="arabicPeriod" startAt="19"/>
              <a:defRPr/>
            </a:pPr>
            <a:r>
              <a:rPr lang="en-US" sz="2200" dirty="0"/>
              <a:t>Palestinians</a:t>
            </a:r>
          </a:p>
          <a:p>
            <a:pPr eaLnBrk="1" hangingPunct="1">
              <a:lnSpc>
                <a:spcPct val="80000"/>
              </a:lnSpc>
              <a:buFont typeface="Wingdings" panose="05000000000000000000" pitchFamily="2" charset="2"/>
              <a:buAutoNum type="arabicPeriod" startAt="19"/>
              <a:defRPr/>
            </a:pPr>
            <a:r>
              <a:rPr lang="en-US" sz="2200" dirty="0"/>
              <a:t>Buffer zone</a:t>
            </a:r>
          </a:p>
          <a:p>
            <a:pPr eaLnBrk="1" hangingPunct="1">
              <a:lnSpc>
                <a:spcPct val="80000"/>
              </a:lnSpc>
              <a:buFont typeface="Wingdings" panose="05000000000000000000" pitchFamily="2" charset="2"/>
              <a:buAutoNum type="arabicPeriod" startAt="19"/>
              <a:defRPr/>
            </a:pPr>
            <a:r>
              <a:rPr lang="en-US" sz="2200" dirty="0"/>
              <a:t>Suez Canal</a:t>
            </a:r>
          </a:p>
          <a:p>
            <a:pPr eaLnBrk="1" hangingPunct="1">
              <a:lnSpc>
                <a:spcPct val="80000"/>
              </a:lnSpc>
              <a:buFont typeface="Wingdings" panose="05000000000000000000" pitchFamily="2" charset="2"/>
              <a:buAutoNum type="arabicPeriod" startAt="19"/>
              <a:defRPr/>
            </a:pPr>
            <a:r>
              <a:rPr lang="en-US" sz="2200" dirty="0"/>
              <a:t>Demographics</a:t>
            </a:r>
          </a:p>
          <a:p>
            <a:pPr eaLnBrk="1" hangingPunct="1">
              <a:lnSpc>
                <a:spcPct val="80000"/>
              </a:lnSpc>
              <a:buFont typeface="Wingdings" panose="05000000000000000000" pitchFamily="2" charset="2"/>
              <a:buAutoNum type="arabicPeriod" startAt="19"/>
              <a:defRPr/>
            </a:pPr>
            <a:endParaRPr lang="en-US" sz="1200" dirty="0"/>
          </a:p>
          <a:p>
            <a:pPr eaLnBrk="1" hangingPunct="1">
              <a:lnSpc>
                <a:spcPct val="80000"/>
              </a:lnSpc>
              <a:buFont typeface="Wingdings" panose="05000000000000000000" pitchFamily="2" charset="2"/>
              <a:buAutoNum type="arabicPeriod" startAt="19"/>
              <a:defRPr/>
            </a:pPr>
            <a:endParaRPr lang="en-US" sz="1200" dirty="0"/>
          </a:p>
        </p:txBody>
      </p:sp>
    </p:spTree>
  </p:cSld>
  <p:clrMapOvr>
    <a:masterClrMapping/>
  </p:clrMapOvr>
  <p:transition spd="slow" advClick="0" advTm="900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a:extLst>
              <a:ext uri="{FF2B5EF4-FFF2-40B4-BE49-F238E27FC236}">
                <a16:creationId xmlns:a16="http://schemas.microsoft.com/office/drawing/2014/main" id="{A611BF6F-A811-4793-964A-B7A9C21B8760}"/>
              </a:ext>
            </a:extLst>
          </p:cNvPr>
          <p:cNvSpPr>
            <a:spLocks noGrp="1" noChangeArrowheads="1"/>
          </p:cNvSpPr>
          <p:nvPr>
            <p:ph type="title"/>
          </p:nvPr>
        </p:nvSpPr>
        <p:spPr/>
        <p:txBody>
          <a:bodyPr/>
          <a:lstStyle/>
          <a:p>
            <a:pPr eaLnBrk="1" hangingPunct="1">
              <a:defRPr/>
            </a:pPr>
            <a:r>
              <a:rPr lang="en-US"/>
              <a:t>City-state</a:t>
            </a:r>
          </a:p>
        </p:txBody>
      </p:sp>
      <p:sp>
        <p:nvSpPr>
          <p:cNvPr id="56325" name="Rectangle 5">
            <a:extLst>
              <a:ext uri="{FF2B5EF4-FFF2-40B4-BE49-F238E27FC236}">
                <a16:creationId xmlns:a16="http://schemas.microsoft.com/office/drawing/2014/main" id="{67BAC5B7-6B70-46FE-8975-6F98113E8D8B}"/>
              </a:ext>
            </a:extLst>
          </p:cNvPr>
          <p:cNvSpPr>
            <a:spLocks noGrp="1" noChangeArrowheads="1"/>
          </p:cNvSpPr>
          <p:nvPr>
            <p:ph type="body" sz="half" idx="1"/>
          </p:nvPr>
        </p:nvSpPr>
        <p:spPr/>
        <p:txBody>
          <a:bodyPr/>
          <a:lstStyle/>
          <a:p>
            <a:pPr eaLnBrk="1" hangingPunct="1">
              <a:defRPr/>
            </a:pPr>
            <a:r>
              <a:rPr lang="en-US" sz="2800"/>
              <a:t>An independent state consisting of a city and the surrounding land and villages</a:t>
            </a:r>
          </a:p>
        </p:txBody>
      </p:sp>
      <p:pic>
        <p:nvPicPr>
          <p:cNvPr id="50180" name="Picture 8" descr="ur_ziggurat">
            <a:extLst>
              <a:ext uri="{FF2B5EF4-FFF2-40B4-BE49-F238E27FC236}">
                <a16:creationId xmlns:a16="http://schemas.microsoft.com/office/drawing/2014/main" id="{DEFA53D2-EB11-4E22-B8C6-84D6FB560F4C}"/>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816225"/>
            <a:ext cx="4038600" cy="2443163"/>
          </a:xfrm>
        </p:spPr>
      </p:pic>
    </p:spTree>
  </p:cSld>
  <p:clrMapOvr>
    <a:masterClrMapping/>
  </p:clrMapOvr>
  <p:transition spd="slow" advClick="0" advTm="9000">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a:extLst>
              <a:ext uri="{FF2B5EF4-FFF2-40B4-BE49-F238E27FC236}">
                <a16:creationId xmlns:a16="http://schemas.microsoft.com/office/drawing/2014/main" id="{75EE41D9-CBF1-4E28-8D3E-01BA4CD1AF20}"/>
              </a:ext>
            </a:extLst>
          </p:cNvPr>
          <p:cNvSpPr>
            <a:spLocks noGrp="1" noChangeArrowheads="1"/>
          </p:cNvSpPr>
          <p:nvPr>
            <p:ph type="title"/>
          </p:nvPr>
        </p:nvSpPr>
        <p:spPr/>
        <p:txBody>
          <a:bodyPr/>
          <a:lstStyle/>
          <a:p>
            <a:pPr eaLnBrk="1" hangingPunct="1">
              <a:defRPr/>
            </a:pPr>
            <a:r>
              <a:rPr lang="en-US"/>
              <a:t>Polytheism/Monotheism</a:t>
            </a:r>
          </a:p>
        </p:txBody>
      </p:sp>
      <p:sp>
        <p:nvSpPr>
          <p:cNvPr id="52229" name="Rectangle 5">
            <a:extLst>
              <a:ext uri="{FF2B5EF4-FFF2-40B4-BE49-F238E27FC236}">
                <a16:creationId xmlns:a16="http://schemas.microsoft.com/office/drawing/2014/main" id="{7E14CBB6-BBE5-4C84-AB11-50460EAECD37}"/>
              </a:ext>
            </a:extLst>
          </p:cNvPr>
          <p:cNvSpPr>
            <a:spLocks noGrp="1" noChangeArrowheads="1"/>
          </p:cNvSpPr>
          <p:nvPr>
            <p:ph type="body" sz="half" idx="1"/>
          </p:nvPr>
        </p:nvSpPr>
        <p:spPr/>
        <p:txBody>
          <a:bodyPr/>
          <a:lstStyle/>
          <a:p>
            <a:pPr eaLnBrk="1" hangingPunct="1">
              <a:defRPr/>
            </a:pPr>
            <a:r>
              <a:rPr lang="en-US" sz="2800"/>
              <a:t>Worship of many gods (Polytheism)</a:t>
            </a:r>
          </a:p>
          <a:p>
            <a:pPr eaLnBrk="1" hangingPunct="1">
              <a:defRPr/>
            </a:pPr>
            <a:r>
              <a:rPr lang="en-US" altLang="ja-JP" sz="2800">
                <a:ea typeface="ＭＳ Ｐゴシック" charset="-128"/>
              </a:rPr>
              <a:t>Belief in a single god (Monotheism) </a:t>
            </a:r>
            <a:endParaRPr lang="en-US" sz="2800"/>
          </a:p>
        </p:txBody>
      </p:sp>
      <p:pic>
        <p:nvPicPr>
          <p:cNvPr id="51204" name="Picture 8" descr="deir_el_bahri">
            <a:extLst>
              <a:ext uri="{FF2B5EF4-FFF2-40B4-BE49-F238E27FC236}">
                <a16:creationId xmlns:a16="http://schemas.microsoft.com/office/drawing/2014/main" id="{EB15D166-6260-44D3-95F1-45AADD50622D}"/>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257800" y="2895600"/>
            <a:ext cx="2508250" cy="2876550"/>
          </a:xfrm>
        </p:spPr>
      </p:pic>
    </p:spTree>
  </p:cSld>
  <p:clrMapOvr>
    <a:masterClrMapping/>
  </p:clrMapOvr>
  <p:transition spd="slow" advClick="0" advTm="900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a:extLst>
              <a:ext uri="{FF2B5EF4-FFF2-40B4-BE49-F238E27FC236}">
                <a16:creationId xmlns:a16="http://schemas.microsoft.com/office/drawing/2014/main" id="{58B8F5C8-9B06-4BC3-8739-D6BD31EA87A7}"/>
              </a:ext>
            </a:extLst>
          </p:cNvPr>
          <p:cNvSpPr>
            <a:spLocks noGrp="1" noChangeArrowheads="1"/>
          </p:cNvSpPr>
          <p:nvPr>
            <p:ph type="title"/>
          </p:nvPr>
        </p:nvSpPr>
        <p:spPr/>
        <p:txBody>
          <a:bodyPr/>
          <a:lstStyle/>
          <a:p>
            <a:pPr eaLnBrk="1" hangingPunct="1">
              <a:defRPr/>
            </a:pPr>
            <a:r>
              <a:rPr lang="en-US"/>
              <a:t>Theocracy</a:t>
            </a:r>
          </a:p>
        </p:txBody>
      </p:sp>
      <p:sp>
        <p:nvSpPr>
          <p:cNvPr id="46085" name="Rectangle 5">
            <a:extLst>
              <a:ext uri="{FF2B5EF4-FFF2-40B4-BE49-F238E27FC236}">
                <a16:creationId xmlns:a16="http://schemas.microsoft.com/office/drawing/2014/main" id="{E19EE512-5E55-4EA7-9CC0-0E228878A813}"/>
              </a:ext>
            </a:extLst>
          </p:cNvPr>
          <p:cNvSpPr>
            <a:spLocks noGrp="1" noChangeArrowheads="1"/>
          </p:cNvSpPr>
          <p:nvPr>
            <p:ph type="body" sz="half" idx="1"/>
          </p:nvPr>
        </p:nvSpPr>
        <p:spPr/>
        <p:txBody>
          <a:bodyPr/>
          <a:lstStyle/>
          <a:p>
            <a:pPr eaLnBrk="1" hangingPunct="1">
              <a:defRPr/>
            </a:pPr>
            <a:r>
              <a:rPr lang="en-US" sz="2800"/>
              <a:t>Government headed by religious leaders or a leader regarded as a god</a:t>
            </a:r>
          </a:p>
        </p:txBody>
      </p:sp>
      <p:pic>
        <p:nvPicPr>
          <p:cNvPr id="52228" name="Picture 8" descr="Religion_1">
            <a:extLst>
              <a:ext uri="{FF2B5EF4-FFF2-40B4-BE49-F238E27FC236}">
                <a16:creationId xmlns:a16="http://schemas.microsoft.com/office/drawing/2014/main" id="{CBBD594F-1A46-4EF2-9C08-EAC1FAD71DCB}"/>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214938" y="2505075"/>
            <a:ext cx="2905125" cy="3067050"/>
          </a:xfrm>
        </p:spPr>
      </p:pic>
    </p:spTree>
  </p:cSld>
  <p:clrMapOvr>
    <a:masterClrMapping/>
  </p:clrMapOvr>
  <p:transition spd="slow" advClick="0" advTm="9000">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a:extLst>
              <a:ext uri="{FF2B5EF4-FFF2-40B4-BE49-F238E27FC236}">
                <a16:creationId xmlns:a16="http://schemas.microsoft.com/office/drawing/2014/main" id="{1942573B-0AEA-4DB9-B9FB-1EA111A0266D}"/>
              </a:ext>
            </a:extLst>
          </p:cNvPr>
          <p:cNvSpPr>
            <a:spLocks noGrp="1" noChangeArrowheads="1"/>
          </p:cNvSpPr>
          <p:nvPr>
            <p:ph type="title"/>
          </p:nvPr>
        </p:nvSpPr>
        <p:spPr/>
        <p:txBody>
          <a:bodyPr/>
          <a:lstStyle/>
          <a:p>
            <a:pPr eaLnBrk="1" hangingPunct="1">
              <a:defRPr/>
            </a:pPr>
            <a:r>
              <a:rPr lang="en-US"/>
              <a:t>Torah</a:t>
            </a:r>
          </a:p>
        </p:txBody>
      </p:sp>
      <p:sp>
        <p:nvSpPr>
          <p:cNvPr id="102405" name="Rectangle 5">
            <a:extLst>
              <a:ext uri="{FF2B5EF4-FFF2-40B4-BE49-F238E27FC236}">
                <a16:creationId xmlns:a16="http://schemas.microsoft.com/office/drawing/2014/main" id="{9AD3ACD6-E5B6-47B7-BB26-8BF71C815EDF}"/>
              </a:ext>
            </a:extLst>
          </p:cNvPr>
          <p:cNvSpPr>
            <a:spLocks noGrp="1" noChangeArrowheads="1"/>
          </p:cNvSpPr>
          <p:nvPr>
            <p:ph type="body" sz="half" idx="1"/>
          </p:nvPr>
        </p:nvSpPr>
        <p:spPr/>
        <p:txBody>
          <a:bodyPr/>
          <a:lstStyle/>
          <a:p>
            <a:pPr eaLnBrk="1" hangingPunct="1">
              <a:defRPr/>
            </a:pPr>
            <a:r>
              <a:rPr lang="en-US" sz="2800"/>
              <a:t>The first five books of the Hebrew Bible – the most sacred writings in the Jewish tradition</a:t>
            </a:r>
          </a:p>
        </p:txBody>
      </p:sp>
      <p:pic>
        <p:nvPicPr>
          <p:cNvPr id="53252" name="Picture 8" descr="torah">
            <a:extLst>
              <a:ext uri="{FF2B5EF4-FFF2-40B4-BE49-F238E27FC236}">
                <a16:creationId xmlns:a16="http://schemas.microsoft.com/office/drawing/2014/main" id="{FD558517-7594-4558-B08D-7970EC7DDA58}"/>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81600" y="1981200"/>
            <a:ext cx="2971800" cy="4114800"/>
          </a:xfrm>
        </p:spPr>
      </p:pic>
    </p:spTree>
  </p:cSld>
  <p:clrMapOvr>
    <a:masterClrMapping/>
  </p:clrMapOvr>
  <p:transition spd="slow" advClick="0" advTm="9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1D39-64E7-4361-8C65-177A252A312B}"/>
              </a:ext>
            </a:extLst>
          </p:cNvPr>
          <p:cNvSpPr>
            <a:spLocks noGrp="1"/>
          </p:cNvSpPr>
          <p:nvPr>
            <p:ph type="title"/>
          </p:nvPr>
        </p:nvSpPr>
        <p:spPr/>
        <p:txBody>
          <a:bodyPr/>
          <a:lstStyle/>
          <a:p>
            <a:pPr>
              <a:defRPr/>
            </a:pPr>
            <a:r>
              <a:rPr lang="en-US" dirty="0"/>
              <a:t>Oasis</a:t>
            </a:r>
          </a:p>
        </p:txBody>
      </p:sp>
      <p:sp>
        <p:nvSpPr>
          <p:cNvPr id="3" name="Text Placeholder 2">
            <a:extLst>
              <a:ext uri="{FF2B5EF4-FFF2-40B4-BE49-F238E27FC236}">
                <a16:creationId xmlns:a16="http://schemas.microsoft.com/office/drawing/2014/main" id="{34BECFFD-EA36-498B-AC5E-F4E247802F9D}"/>
              </a:ext>
            </a:extLst>
          </p:cNvPr>
          <p:cNvSpPr>
            <a:spLocks noGrp="1"/>
          </p:cNvSpPr>
          <p:nvPr>
            <p:ph type="body" sz="half" idx="1"/>
          </p:nvPr>
        </p:nvSpPr>
        <p:spPr>
          <a:xfrm>
            <a:off x="331365" y="1372998"/>
            <a:ext cx="3556234" cy="4114800"/>
          </a:xfrm>
        </p:spPr>
        <p:txBody>
          <a:bodyPr/>
          <a:lstStyle/>
          <a:p>
            <a:pPr>
              <a:defRPr/>
            </a:pPr>
            <a:r>
              <a:rPr lang="en-US" dirty="0">
                <a:ea typeface="+mn-lt"/>
                <a:cs typeface="+mn-lt"/>
              </a:rPr>
              <a:t>A place where water from an aquifer (an underground source of water) has reached the surface; it supports vegetation and wildlife.</a:t>
            </a:r>
            <a:r>
              <a:rPr lang="en-US" b="1" dirty="0">
                <a:ea typeface="+mn-lt"/>
                <a:cs typeface="+mn-lt"/>
              </a:rPr>
              <a:t> </a:t>
            </a:r>
            <a:endParaRPr lang="en-US" dirty="0"/>
          </a:p>
        </p:txBody>
      </p:sp>
      <p:pic>
        <p:nvPicPr>
          <p:cNvPr id="4" name="Picture 4" descr="A picture containing nature, outdoor, mountain, palm&#10;&#10;Description automatically generated">
            <a:extLst>
              <a:ext uri="{FF2B5EF4-FFF2-40B4-BE49-F238E27FC236}">
                <a16:creationId xmlns:a16="http://schemas.microsoft.com/office/drawing/2014/main" id="{A180B307-35F7-4893-B10B-A97612E17BA7}"/>
              </a:ext>
            </a:extLst>
          </p:cNvPr>
          <p:cNvPicPr>
            <a:picLocks noChangeAspect="1"/>
          </p:cNvPicPr>
          <p:nvPr/>
        </p:nvPicPr>
        <p:blipFill>
          <a:blip r:embed="rId2"/>
          <a:stretch>
            <a:fillRect/>
          </a:stretch>
        </p:blipFill>
        <p:spPr>
          <a:xfrm>
            <a:off x="4026715" y="2552490"/>
            <a:ext cx="4792210" cy="2623376"/>
          </a:xfrm>
          <a:prstGeom prst="rect">
            <a:avLst/>
          </a:prstGeom>
        </p:spPr>
      </p:pic>
    </p:spTree>
  </p:cSld>
  <p:clrMapOvr>
    <a:masterClrMapping/>
  </p:clrMapOvr>
  <p:transition spd="slow" advClick="0" advTm="9000">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8F5B3-7015-495F-8D00-73100F150523}"/>
              </a:ext>
            </a:extLst>
          </p:cNvPr>
          <p:cNvSpPr>
            <a:spLocks noGrp="1"/>
          </p:cNvSpPr>
          <p:nvPr>
            <p:ph type="title"/>
          </p:nvPr>
        </p:nvSpPr>
        <p:spPr/>
        <p:txBody>
          <a:bodyPr/>
          <a:lstStyle/>
          <a:p>
            <a:pPr>
              <a:defRPr/>
            </a:pPr>
            <a:r>
              <a:rPr lang="en-US" dirty="0"/>
              <a:t>Desert</a:t>
            </a:r>
          </a:p>
        </p:txBody>
      </p:sp>
      <p:sp>
        <p:nvSpPr>
          <p:cNvPr id="3" name="Text Placeholder 2">
            <a:extLst>
              <a:ext uri="{FF2B5EF4-FFF2-40B4-BE49-F238E27FC236}">
                <a16:creationId xmlns:a16="http://schemas.microsoft.com/office/drawing/2014/main" id="{5E7666CE-2E11-43B6-AC11-2E0C65382F6B}"/>
              </a:ext>
            </a:extLst>
          </p:cNvPr>
          <p:cNvSpPr>
            <a:spLocks noGrp="1"/>
          </p:cNvSpPr>
          <p:nvPr>
            <p:ph type="body" sz="half" idx="1"/>
          </p:nvPr>
        </p:nvSpPr>
        <p:spPr>
          <a:xfrm>
            <a:off x="457200" y="1981200"/>
            <a:ext cx="4038600" cy="4495800"/>
          </a:xfrm>
        </p:spPr>
        <p:txBody>
          <a:bodyPr/>
          <a:lstStyle/>
          <a:p>
            <a:pPr>
              <a:defRPr/>
            </a:pPr>
            <a:r>
              <a:rPr lang="en-US" sz="3600" spc="15" dirty="0">
                <a:effectLst>
                  <a:outerShdw blurRad="38100" dist="38100" dir="2700000" algn="tl">
                    <a:srgbClr val="000000">
                      <a:alpha val="43137"/>
                    </a:srgbClr>
                  </a:outerShdw>
                </a:effectLst>
                <a:latin typeface="Calibri" panose="020F0502020204030204" pitchFamily="34" charset="0"/>
                <a:ea typeface="MS Mincho" panose="02020609040205080304" pitchFamily="49" charset="-128"/>
              </a:rPr>
              <a:t>Area of land having a very warm climate and receiving less than 10 inches of sporadic rainfall annually.</a:t>
            </a:r>
            <a:endParaRPr lang="en-US" sz="3600" dirty="0">
              <a:effectLst>
                <a:outerShdw blurRad="38100" dist="38100" dir="2700000" algn="tl">
                  <a:srgbClr val="000000">
                    <a:alpha val="43137"/>
                  </a:srgbClr>
                </a:outerShdw>
              </a:effectLst>
            </a:endParaRPr>
          </a:p>
        </p:txBody>
      </p:sp>
      <p:pic>
        <p:nvPicPr>
          <p:cNvPr id="2050" name="Picture 2" descr="desert | Definition, Climate, Animals, Plants, &amp;amp; Types | Britannica">
            <a:extLst>
              <a:ext uri="{FF2B5EF4-FFF2-40B4-BE49-F238E27FC236}">
                <a16:creationId xmlns:a16="http://schemas.microsoft.com/office/drawing/2014/main" id="{96256231-CC60-4946-A2F9-E0B848271661}"/>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695765"/>
            <a:ext cx="4038600" cy="26856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900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F51D-7BAC-4C93-855A-3124F453F59A}"/>
              </a:ext>
            </a:extLst>
          </p:cNvPr>
          <p:cNvSpPr>
            <a:spLocks noGrp="1"/>
          </p:cNvSpPr>
          <p:nvPr>
            <p:ph type="title"/>
          </p:nvPr>
        </p:nvSpPr>
        <p:spPr/>
        <p:txBody>
          <a:bodyPr/>
          <a:lstStyle/>
          <a:p>
            <a:pPr>
              <a:defRPr/>
            </a:pPr>
            <a:r>
              <a:rPr lang="en-US" dirty="0"/>
              <a:t>Guest worker</a:t>
            </a:r>
          </a:p>
        </p:txBody>
      </p:sp>
      <p:sp>
        <p:nvSpPr>
          <p:cNvPr id="3" name="Text Placeholder 2">
            <a:extLst>
              <a:ext uri="{FF2B5EF4-FFF2-40B4-BE49-F238E27FC236}">
                <a16:creationId xmlns:a16="http://schemas.microsoft.com/office/drawing/2014/main" id="{0589BBCF-ED10-4CDE-A82B-401EE18CE1A8}"/>
              </a:ext>
            </a:extLst>
          </p:cNvPr>
          <p:cNvSpPr>
            <a:spLocks noGrp="1"/>
          </p:cNvSpPr>
          <p:nvPr>
            <p:ph type="body" sz="half" idx="1"/>
          </p:nvPr>
        </p:nvSpPr>
        <p:spPr>
          <a:xfrm>
            <a:off x="228600" y="1981200"/>
            <a:ext cx="4648200" cy="4114800"/>
          </a:xfrm>
        </p:spPr>
        <p:txBody>
          <a:bodyPr/>
          <a:lstStyle/>
          <a:p>
            <a:pPr>
              <a:defRPr/>
            </a:pPr>
            <a:r>
              <a:rPr lang="en-US" sz="2800" dirty="0">
                <a:effectLst/>
              </a:rPr>
              <a:t>A largely unskilled laborer, often an immigrant from South and East Asia, brought in to the oil-booming countries to fill job openings that the region’s native peoples find culturally or economically unacceptable.</a:t>
            </a:r>
            <a:endParaRPr lang="en-US" sz="2800" dirty="0"/>
          </a:p>
        </p:txBody>
      </p:sp>
      <p:pic>
        <p:nvPicPr>
          <p:cNvPr id="56324" name="Picture 6" descr="Guest Workers in Saudi Arabia Struggle to Get Their Papers in ...">
            <a:extLst>
              <a:ext uri="{FF2B5EF4-FFF2-40B4-BE49-F238E27FC236}">
                <a16:creationId xmlns:a16="http://schemas.microsoft.com/office/drawing/2014/main" id="{A08A25C5-06BB-49B5-B60C-7D3486CCA524}"/>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29200" y="2398713"/>
            <a:ext cx="3657600" cy="2060575"/>
          </a:xfr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9000">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4CEEC-0B36-4624-BE4A-925E23AA2FBE}"/>
              </a:ext>
            </a:extLst>
          </p:cNvPr>
          <p:cNvSpPr>
            <a:spLocks noGrp="1"/>
          </p:cNvSpPr>
          <p:nvPr>
            <p:ph type="title"/>
          </p:nvPr>
        </p:nvSpPr>
        <p:spPr/>
        <p:txBody>
          <a:bodyPr/>
          <a:lstStyle/>
          <a:p>
            <a:pPr>
              <a:defRPr/>
            </a:pPr>
            <a:r>
              <a:rPr lang="en-US" dirty="0"/>
              <a:t>Quran</a:t>
            </a:r>
          </a:p>
        </p:txBody>
      </p:sp>
      <p:sp>
        <p:nvSpPr>
          <p:cNvPr id="3" name="Text Placeholder 2">
            <a:extLst>
              <a:ext uri="{FF2B5EF4-FFF2-40B4-BE49-F238E27FC236}">
                <a16:creationId xmlns:a16="http://schemas.microsoft.com/office/drawing/2014/main" id="{0E4E12E7-2C63-4BB5-94FE-483CC607DB4B}"/>
              </a:ext>
            </a:extLst>
          </p:cNvPr>
          <p:cNvSpPr>
            <a:spLocks noGrp="1"/>
          </p:cNvSpPr>
          <p:nvPr>
            <p:ph type="body" sz="half" idx="1"/>
          </p:nvPr>
        </p:nvSpPr>
        <p:spPr/>
        <p:txBody>
          <a:bodyPr/>
          <a:lstStyle/>
          <a:p>
            <a:pPr>
              <a:defRPr/>
            </a:pPr>
            <a:r>
              <a:rPr lang="en-US" dirty="0">
                <a:effectLst/>
              </a:rPr>
              <a:t>The holy book of Islam.</a:t>
            </a:r>
            <a:endParaRPr lang="en-US" dirty="0"/>
          </a:p>
        </p:txBody>
      </p:sp>
      <p:pic>
        <p:nvPicPr>
          <p:cNvPr id="57348" name="Picture 6" descr="The miracle of numbers in the Quran - FUNCI - Fundación de Cultura ...">
            <a:extLst>
              <a:ext uri="{FF2B5EF4-FFF2-40B4-BE49-F238E27FC236}">
                <a16:creationId xmlns:a16="http://schemas.microsoft.com/office/drawing/2014/main" id="{80E96633-7BCF-46D5-84BB-5D8023F5CDC2}"/>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903538"/>
            <a:ext cx="4038600" cy="2270125"/>
          </a:xfr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9000">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3A77-EACA-467F-8AF2-C91B4C09103B}"/>
              </a:ext>
            </a:extLst>
          </p:cNvPr>
          <p:cNvSpPr>
            <a:spLocks noGrp="1"/>
          </p:cNvSpPr>
          <p:nvPr>
            <p:ph type="title"/>
          </p:nvPr>
        </p:nvSpPr>
        <p:spPr/>
        <p:txBody>
          <a:bodyPr/>
          <a:lstStyle/>
          <a:p>
            <a:pPr>
              <a:defRPr/>
            </a:pPr>
            <a:r>
              <a:rPr lang="en-US" dirty="0" err="1"/>
              <a:t>Shari’ah</a:t>
            </a:r>
            <a:endParaRPr lang="en-US" dirty="0"/>
          </a:p>
        </p:txBody>
      </p:sp>
      <p:sp>
        <p:nvSpPr>
          <p:cNvPr id="3" name="Text Placeholder 2">
            <a:extLst>
              <a:ext uri="{FF2B5EF4-FFF2-40B4-BE49-F238E27FC236}">
                <a16:creationId xmlns:a16="http://schemas.microsoft.com/office/drawing/2014/main" id="{DE58EEA9-93F8-4968-8AB9-1E758372AA07}"/>
              </a:ext>
            </a:extLst>
          </p:cNvPr>
          <p:cNvSpPr>
            <a:spLocks noGrp="1"/>
          </p:cNvSpPr>
          <p:nvPr>
            <p:ph type="body" sz="half" idx="1"/>
          </p:nvPr>
        </p:nvSpPr>
        <p:spPr/>
        <p:txBody>
          <a:bodyPr/>
          <a:lstStyle/>
          <a:p>
            <a:pPr>
              <a:defRPr/>
            </a:pPr>
            <a:r>
              <a:rPr lang="en-US" dirty="0">
                <a:effectLst/>
              </a:rPr>
              <a:t>Islamic code of law that includes rules for all aspects of life.</a:t>
            </a:r>
            <a:endParaRPr lang="en-US" sz="2800" dirty="0"/>
          </a:p>
        </p:txBody>
      </p:sp>
      <p:pic>
        <p:nvPicPr>
          <p:cNvPr id="58372" name="Picture 6" descr="What is Shariah principle of investing?">
            <a:extLst>
              <a:ext uri="{FF2B5EF4-FFF2-40B4-BE49-F238E27FC236}">
                <a16:creationId xmlns:a16="http://schemas.microsoft.com/office/drawing/2014/main" id="{33DAE75F-D951-4C86-80E1-D210E87E2BAD}"/>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00600" y="4648200"/>
            <a:ext cx="4038600" cy="1957388"/>
          </a:xfrm>
          <a:noFill/>
          <a:extLst>
            <a:ext uri="{909E8E84-426E-40DD-AFC4-6F175D3DCCD1}">
              <a14:hiddenFill xmlns:a14="http://schemas.microsoft.com/office/drawing/2010/main">
                <a:solidFill>
                  <a:srgbClr val="FFFFFF"/>
                </a:solidFill>
              </a14:hiddenFill>
            </a:ext>
          </a:extLst>
        </p:spPr>
      </p:pic>
      <p:pic>
        <p:nvPicPr>
          <p:cNvPr id="58373" name="Picture 8" descr="Shari'ah: The Islamic Law (Abdur Rahman I. Doi)">
            <a:extLst>
              <a:ext uri="{FF2B5EF4-FFF2-40B4-BE49-F238E27FC236}">
                <a16:creationId xmlns:a16="http://schemas.microsoft.com/office/drawing/2014/main" id="{BD786E08-D434-4F22-B497-8DED636C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157413"/>
            <a:ext cx="152400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9000">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97F35-9429-492B-BF54-1F6C57013B9C}"/>
              </a:ext>
            </a:extLst>
          </p:cNvPr>
          <p:cNvSpPr>
            <a:spLocks noGrp="1"/>
          </p:cNvSpPr>
          <p:nvPr>
            <p:ph type="title"/>
          </p:nvPr>
        </p:nvSpPr>
        <p:spPr/>
        <p:txBody>
          <a:bodyPr/>
          <a:lstStyle/>
          <a:p>
            <a:pPr>
              <a:defRPr/>
            </a:pPr>
            <a:r>
              <a:rPr lang="en-US" dirty="0"/>
              <a:t>Suez Canal</a:t>
            </a:r>
          </a:p>
        </p:txBody>
      </p:sp>
      <p:sp>
        <p:nvSpPr>
          <p:cNvPr id="3" name="Text Placeholder 2">
            <a:extLst>
              <a:ext uri="{FF2B5EF4-FFF2-40B4-BE49-F238E27FC236}">
                <a16:creationId xmlns:a16="http://schemas.microsoft.com/office/drawing/2014/main" id="{37638CBC-7F6F-4877-B6C3-F32E6613F39B}"/>
              </a:ext>
            </a:extLst>
          </p:cNvPr>
          <p:cNvSpPr>
            <a:spLocks noGrp="1"/>
          </p:cNvSpPr>
          <p:nvPr>
            <p:ph type="body" sz="half" idx="1"/>
          </p:nvPr>
        </p:nvSpPr>
        <p:spPr/>
        <p:txBody>
          <a:bodyPr/>
          <a:lstStyle/>
          <a:p>
            <a:pPr>
              <a:defRPr/>
            </a:pPr>
            <a:r>
              <a:rPr lang="en-US" dirty="0">
                <a:effectLst/>
              </a:rPr>
              <a:t>Man-made canal connecting the Mediterranean Sea to the Indian Ocean via the Red Sea.</a:t>
            </a:r>
            <a:endParaRPr lang="en-US" dirty="0"/>
          </a:p>
        </p:txBody>
      </p:sp>
      <p:pic>
        <p:nvPicPr>
          <p:cNvPr id="59396" name="Picture 6" descr="Image result for suez canal map">
            <a:extLst>
              <a:ext uri="{FF2B5EF4-FFF2-40B4-BE49-F238E27FC236}">
                <a16:creationId xmlns:a16="http://schemas.microsoft.com/office/drawing/2014/main" id="{30AA3FC0-E2F3-44C3-868B-0D5E1A295CE6}"/>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292725" y="1981200"/>
            <a:ext cx="2749550" cy="4114800"/>
          </a:xfr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9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DCAF-C262-477D-AD0B-4C088CA6798D}"/>
              </a:ext>
            </a:extLst>
          </p:cNvPr>
          <p:cNvSpPr>
            <a:spLocks noGrp="1"/>
          </p:cNvSpPr>
          <p:nvPr>
            <p:ph type="title"/>
          </p:nvPr>
        </p:nvSpPr>
        <p:spPr/>
        <p:txBody>
          <a:bodyPr/>
          <a:lstStyle/>
          <a:p>
            <a:pPr>
              <a:defRPr/>
            </a:pPr>
            <a:r>
              <a:rPr lang="en-US" dirty="0"/>
              <a:t>Wadi</a:t>
            </a:r>
          </a:p>
        </p:txBody>
      </p:sp>
      <p:sp>
        <p:nvSpPr>
          <p:cNvPr id="3" name="Text Placeholder 2">
            <a:extLst>
              <a:ext uri="{FF2B5EF4-FFF2-40B4-BE49-F238E27FC236}">
                <a16:creationId xmlns:a16="http://schemas.microsoft.com/office/drawing/2014/main" id="{FBD72FC4-B07C-44D1-8FC8-6C8DABCD9872}"/>
              </a:ext>
            </a:extLst>
          </p:cNvPr>
          <p:cNvSpPr>
            <a:spLocks noGrp="1"/>
          </p:cNvSpPr>
          <p:nvPr>
            <p:ph type="body" sz="half" idx="1"/>
          </p:nvPr>
        </p:nvSpPr>
        <p:spPr/>
        <p:txBody>
          <a:bodyPr/>
          <a:lstStyle/>
          <a:p>
            <a:pPr>
              <a:defRPr/>
            </a:pPr>
            <a:r>
              <a:rPr lang="en-US" dirty="0">
                <a:effectLst/>
              </a:rPr>
              <a:t>A riverbed that remains dry except during the rainy seasons.</a:t>
            </a:r>
            <a:endParaRPr lang="en-US" sz="2800" dirty="0"/>
          </a:p>
        </p:txBody>
      </p:sp>
      <p:pic>
        <p:nvPicPr>
          <p:cNvPr id="29700" name="Picture 6" descr="Image result for wadi">
            <a:extLst>
              <a:ext uri="{FF2B5EF4-FFF2-40B4-BE49-F238E27FC236}">
                <a16:creationId xmlns:a16="http://schemas.microsoft.com/office/drawing/2014/main" id="{F4010FA4-9326-4B2C-A5E4-E4E16525C67D}"/>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00600" y="2690813"/>
            <a:ext cx="3975100" cy="2981325"/>
          </a:xfr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9000">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87D9-8D25-49D5-95C7-6FA2B44756B8}"/>
              </a:ext>
            </a:extLst>
          </p:cNvPr>
          <p:cNvSpPr>
            <a:spLocks noGrp="1"/>
          </p:cNvSpPr>
          <p:nvPr>
            <p:ph type="title"/>
          </p:nvPr>
        </p:nvSpPr>
        <p:spPr/>
        <p:txBody>
          <a:bodyPr/>
          <a:lstStyle/>
          <a:p>
            <a:pPr>
              <a:defRPr/>
            </a:pPr>
            <a:r>
              <a:rPr lang="en-US" dirty="0"/>
              <a:t>Pastoralism</a:t>
            </a:r>
          </a:p>
        </p:txBody>
      </p:sp>
      <p:sp>
        <p:nvSpPr>
          <p:cNvPr id="3" name="Text Placeholder 2">
            <a:extLst>
              <a:ext uri="{FF2B5EF4-FFF2-40B4-BE49-F238E27FC236}">
                <a16:creationId xmlns:a16="http://schemas.microsoft.com/office/drawing/2014/main" id="{085BC804-C800-4110-86EC-01B7A286B62B}"/>
              </a:ext>
            </a:extLst>
          </p:cNvPr>
          <p:cNvSpPr>
            <a:spLocks noGrp="1"/>
          </p:cNvSpPr>
          <p:nvPr>
            <p:ph type="body" sz="half" idx="1"/>
          </p:nvPr>
        </p:nvSpPr>
        <p:spPr/>
        <p:txBody>
          <a:bodyPr/>
          <a:lstStyle/>
          <a:p>
            <a:pPr>
              <a:defRPr/>
            </a:pPr>
            <a:r>
              <a:rPr lang="en-US" dirty="0">
                <a:effectLst/>
              </a:rPr>
              <a:t>The practice of herding as the primary economic activity of a society that emerged in parts of Africa and Eurasia.</a:t>
            </a:r>
            <a:endParaRPr lang="en-US" dirty="0"/>
          </a:p>
        </p:txBody>
      </p:sp>
      <p:pic>
        <p:nvPicPr>
          <p:cNvPr id="60420" name="Online Image Placeholder 5" descr="Pastores nômades acampando perto de Namtso, lago do Tibete, em 2005">
            <a:extLst>
              <a:ext uri="{FF2B5EF4-FFF2-40B4-BE49-F238E27FC236}">
                <a16:creationId xmlns:a16="http://schemas.microsoft.com/office/drawing/2014/main" id="{B047B233-6E2C-40DD-9529-CEEF4EA37519}"/>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53000" y="4267200"/>
            <a:ext cx="3359150" cy="2182813"/>
          </a:xfrm>
        </p:spPr>
      </p:pic>
      <p:pic>
        <p:nvPicPr>
          <p:cNvPr id="60421" name="Picture 6" descr="Beja nomads from Northeast Africa">
            <a:extLst>
              <a:ext uri="{FF2B5EF4-FFF2-40B4-BE49-F238E27FC236}">
                <a16:creationId xmlns:a16="http://schemas.microsoft.com/office/drawing/2014/main" id="{ADAE4968-8E3A-4BF3-9372-202F8C0BC4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54225"/>
            <a:ext cx="23066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9000">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09DB9-A201-4F18-B897-734067F06F77}"/>
              </a:ext>
            </a:extLst>
          </p:cNvPr>
          <p:cNvSpPr>
            <a:spLocks noGrp="1"/>
          </p:cNvSpPr>
          <p:nvPr>
            <p:ph type="title"/>
          </p:nvPr>
        </p:nvSpPr>
        <p:spPr/>
        <p:txBody>
          <a:bodyPr/>
          <a:lstStyle/>
          <a:p>
            <a:pPr>
              <a:defRPr/>
            </a:pPr>
            <a:r>
              <a:rPr lang="en-US" dirty="0"/>
              <a:t>Aquifer</a:t>
            </a:r>
          </a:p>
        </p:txBody>
      </p:sp>
      <p:sp>
        <p:nvSpPr>
          <p:cNvPr id="3" name="Text Placeholder 2">
            <a:extLst>
              <a:ext uri="{FF2B5EF4-FFF2-40B4-BE49-F238E27FC236}">
                <a16:creationId xmlns:a16="http://schemas.microsoft.com/office/drawing/2014/main" id="{620A0446-448D-4974-AE72-C93FC5E97128}"/>
              </a:ext>
            </a:extLst>
          </p:cNvPr>
          <p:cNvSpPr>
            <a:spLocks noGrp="1"/>
          </p:cNvSpPr>
          <p:nvPr>
            <p:ph type="body" sz="half" idx="1"/>
          </p:nvPr>
        </p:nvSpPr>
        <p:spPr/>
        <p:txBody>
          <a:bodyPr/>
          <a:lstStyle/>
          <a:p>
            <a:pPr>
              <a:defRPr/>
            </a:pPr>
            <a:r>
              <a:rPr lang="en-US" sz="4000" dirty="0">
                <a:effectLst/>
                <a:latin typeface="Calibri" panose="020F0502020204030204" pitchFamily="34" charset="0"/>
                <a:ea typeface="MS Mincho" panose="02020609040205080304" pitchFamily="49" charset="-128"/>
              </a:rPr>
              <a:t>An underground layer of rock that stores water.</a:t>
            </a:r>
            <a:endParaRPr lang="en-US" sz="4000" dirty="0"/>
          </a:p>
        </p:txBody>
      </p:sp>
      <p:pic>
        <p:nvPicPr>
          <p:cNvPr id="1026" name="Picture 2" descr="880 Aquifer Stock Photos, Pictures &amp; Royalty-Free Images - iStock">
            <a:extLst>
              <a:ext uri="{FF2B5EF4-FFF2-40B4-BE49-F238E27FC236}">
                <a16:creationId xmlns:a16="http://schemas.microsoft.com/office/drawing/2014/main" id="{128E6E44-1BF7-4D41-9109-D09991C2B906}"/>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4886680" y="2590800"/>
            <a:ext cx="3687925" cy="3181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9000">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DFCD-0651-4593-8255-49D86FF5CDE7}"/>
              </a:ext>
            </a:extLst>
          </p:cNvPr>
          <p:cNvSpPr>
            <a:spLocks noGrp="1"/>
          </p:cNvSpPr>
          <p:nvPr>
            <p:ph type="title"/>
          </p:nvPr>
        </p:nvSpPr>
        <p:spPr/>
        <p:txBody>
          <a:bodyPr/>
          <a:lstStyle/>
          <a:p>
            <a:pPr>
              <a:defRPr/>
            </a:pPr>
            <a:r>
              <a:rPr lang="en-US" dirty="0"/>
              <a:t>Demographics</a:t>
            </a:r>
          </a:p>
        </p:txBody>
      </p:sp>
      <p:sp>
        <p:nvSpPr>
          <p:cNvPr id="3" name="Text Placeholder 2">
            <a:extLst>
              <a:ext uri="{FF2B5EF4-FFF2-40B4-BE49-F238E27FC236}">
                <a16:creationId xmlns:a16="http://schemas.microsoft.com/office/drawing/2014/main" id="{078044A3-7ADD-40A2-910F-F9C8578ED4F5}"/>
              </a:ext>
            </a:extLst>
          </p:cNvPr>
          <p:cNvSpPr>
            <a:spLocks noGrp="1"/>
          </p:cNvSpPr>
          <p:nvPr>
            <p:ph type="body" sz="half" idx="1"/>
          </p:nvPr>
        </p:nvSpPr>
        <p:spPr/>
        <p:txBody>
          <a:bodyPr/>
          <a:lstStyle/>
          <a:p>
            <a:pPr marL="342900" marR="0" lvl="0" indent="-342900">
              <a:spcBef>
                <a:spcPts val="0"/>
              </a:spcBef>
              <a:spcAft>
                <a:spcPts val="0"/>
              </a:spcAft>
              <a:buFont typeface="Times New Roman" panose="02020603050405020304" pitchFamily="18" charset="0"/>
              <a:buAutoNum type="arabicPeriod"/>
            </a:pPr>
            <a:r>
              <a:rPr lang="en-US" sz="2800" dirty="0">
                <a:effectLst/>
                <a:latin typeface="Calibri" panose="020F0502020204030204" pitchFamily="34" charset="0"/>
                <a:ea typeface="MS Mincho" panose="02020609040205080304" pitchFamily="49" charset="-128"/>
                <a:cs typeface="Calibri" panose="020F0502020204030204" pitchFamily="34" charset="0"/>
              </a:rPr>
              <a:t>The statistical study of human populations and characteristics that can include information on population size, density, growth, and organizational groupings such as race, gender, or age.</a:t>
            </a:r>
          </a:p>
        </p:txBody>
      </p:sp>
      <p:pic>
        <p:nvPicPr>
          <p:cNvPr id="2050" name="Picture 2" descr="Psychographic Segmentation: A Step By Step Guide | Formilla Blog">
            <a:extLst>
              <a:ext uri="{FF2B5EF4-FFF2-40B4-BE49-F238E27FC236}">
                <a16:creationId xmlns:a16="http://schemas.microsoft.com/office/drawing/2014/main" id="{63B3CBCB-D117-489F-8C62-64FA787AE1D2}"/>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806040"/>
            <a:ext cx="4038600" cy="24651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9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a:extLst>
              <a:ext uri="{FF2B5EF4-FFF2-40B4-BE49-F238E27FC236}">
                <a16:creationId xmlns:a16="http://schemas.microsoft.com/office/drawing/2014/main" id="{3E5CB0AE-76ED-48A0-A3C3-C8B2478BFF2A}"/>
              </a:ext>
            </a:extLst>
          </p:cNvPr>
          <p:cNvSpPr>
            <a:spLocks noGrp="1" noChangeArrowheads="1"/>
          </p:cNvSpPr>
          <p:nvPr>
            <p:ph type="title"/>
          </p:nvPr>
        </p:nvSpPr>
        <p:spPr/>
        <p:txBody>
          <a:bodyPr/>
          <a:lstStyle/>
          <a:p>
            <a:pPr eaLnBrk="1" hangingPunct="1">
              <a:defRPr/>
            </a:pPr>
            <a:r>
              <a:rPr lang="en-US"/>
              <a:t>Covenant</a:t>
            </a:r>
          </a:p>
        </p:txBody>
      </p:sp>
      <p:sp>
        <p:nvSpPr>
          <p:cNvPr id="73733" name="Rectangle 5">
            <a:extLst>
              <a:ext uri="{FF2B5EF4-FFF2-40B4-BE49-F238E27FC236}">
                <a16:creationId xmlns:a16="http://schemas.microsoft.com/office/drawing/2014/main" id="{313D0B0F-F7F9-402D-BD0A-6E9282DCEB3E}"/>
              </a:ext>
            </a:extLst>
          </p:cNvPr>
          <p:cNvSpPr>
            <a:spLocks noGrp="1" noChangeArrowheads="1"/>
          </p:cNvSpPr>
          <p:nvPr>
            <p:ph type="body" sz="half" idx="1"/>
          </p:nvPr>
        </p:nvSpPr>
        <p:spPr/>
        <p:txBody>
          <a:bodyPr/>
          <a:lstStyle/>
          <a:p>
            <a:pPr eaLnBrk="1" hangingPunct="1">
              <a:defRPr/>
            </a:pPr>
            <a:r>
              <a:rPr lang="en-US" sz="2800" dirty="0"/>
              <a:t>A solemn pledge or agreement (like a contract)</a:t>
            </a:r>
          </a:p>
        </p:txBody>
      </p:sp>
      <p:pic>
        <p:nvPicPr>
          <p:cNvPr id="30724" name="Picture 11" descr="Order Ark  of the Covenant Prints by following this link">
            <a:hlinkClick r:id="rId2"/>
            <a:extLst>
              <a:ext uri="{FF2B5EF4-FFF2-40B4-BE49-F238E27FC236}">
                <a16:creationId xmlns:a16="http://schemas.microsoft.com/office/drawing/2014/main" id="{024610A5-B27F-4354-866B-8F9B56A5461A}"/>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37100" y="1981200"/>
            <a:ext cx="3860800" cy="4114800"/>
          </a:xfrm>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a:extLst>
              <a:ext uri="{FF2B5EF4-FFF2-40B4-BE49-F238E27FC236}">
                <a16:creationId xmlns:a16="http://schemas.microsoft.com/office/drawing/2014/main" id="{05703C5C-11EF-4D20-AFAC-4ACFCF19F400}"/>
              </a:ext>
            </a:extLst>
          </p:cNvPr>
          <p:cNvSpPr>
            <a:spLocks noGrp="1" noChangeArrowheads="1"/>
          </p:cNvSpPr>
          <p:nvPr>
            <p:ph type="title"/>
          </p:nvPr>
        </p:nvSpPr>
        <p:spPr/>
        <p:txBody>
          <a:bodyPr/>
          <a:lstStyle/>
          <a:p>
            <a:pPr eaLnBrk="1" hangingPunct="1">
              <a:defRPr/>
            </a:pPr>
            <a:r>
              <a:rPr lang="en-US" dirty="0"/>
              <a:t>Dome of the Rock</a:t>
            </a:r>
          </a:p>
        </p:txBody>
      </p:sp>
      <p:sp>
        <p:nvSpPr>
          <p:cNvPr id="39941" name="Rectangle 5">
            <a:extLst>
              <a:ext uri="{FF2B5EF4-FFF2-40B4-BE49-F238E27FC236}">
                <a16:creationId xmlns:a16="http://schemas.microsoft.com/office/drawing/2014/main" id="{7FFFB7EA-F2BE-4747-A87C-FD134033EF4A}"/>
              </a:ext>
            </a:extLst>
          </p:cNvPr>
          <p:cNvSpPr>
            <a:spLocks noGrp="1" noChangeArrowheads="1"/>
          </p:cNvSpPr>
          <p:nvPr>
            <p:ph type="body" sz="half" idx="1"/>
          </p:nvPr>
        </p:nvSpPr>
        <p:spPr>
          <a:xfrm>
            <a:off x="457200" y="1981200"/>
            <a:ext cx="4114800" cy="4114800"/>
          </a:xfrm>
        </p:spPr>
        <p:txBody>
          <a:bodyPr/>
          <a:lstStyle/>
          <a:p>
            <a:pPr eaLnBrk="1" hangingPunct="1">
              <a:defRPr/>
            </a:pPr>
            <a:r>
              <a:rPr lang="en-US" sz="2800" dirty="0">
                <a:effectLst/>
              </a:rPr>
              <a:t>A shrine in Jerusalem, located on the Temple Mount, which houses the spot where Muslims believe Muhammad rose into heaven and where Jews believe Abraham prepared to sacrifice his son Isaac to God.</a:t>
            </a:r>
            <a:endParaRPr lang="en-US" sz="2800" dirty="0"/>
          </a:p>
        </p:txBody>
      </p:sp>
      <p:pic>
        <p:nvPicPr>
          <p:cNvPr id="31748" name="Picture 10" descr="Visiting the Temple Mount and Dome of the Rock">
            <a:extLst>
              <a:ext uri="{FF2B5EF4-FFF2-40B4-BE49-F238E27FC236}">
                <a16:creationId xmlns:a16="http://schemas.microsoft.com/office/drawing/2014/main" id="{979C0D0A-71F2-4FF6-9067-705A31943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1917700"/>
            <a:ext cx="33528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2" descr="The Dome of the Rock: A Magnet Attracting Multiple Religions to a ...">
            <a:extLst>
              <a:ext uri="{FF2B5EF4-FFF2-40B4-BE49-F238E27FC236}">
                <a16:creationId xmlns:a16="http://schemas.microsoft.com/office/drawing/2014/main" id="{A6205AC9-9483-4879-8EBD-9E8F8FA5E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68750"/>
            <a:ext cx="4000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9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a:extLst>
              <a:ext uri="{FF2B5EF4-FFF2-40B4-BE49-F238E27FC236}">
                <a16:creationId xmlns:a16="http://schemas.microsoft.com/office/drawing/2014/main" id="{E8B283F8-9895-449F-AFAC-089B7CA0D399}"/>
              </a:ext>
            </a:extLst>
          </p:cNvPr>
          <p:cNvSpPr>
            <a:spLocks noGrp="1" noChangeArrowheads="1"/>
          </p:cNvSpPr>
          <p:nvPr>
            <p:ph type="title"/>
          </p:nvPr>
        </p:nvSpPr>
        <p:spPr/>
        <p:txBody>
          <a:bodyPr/>
          <a:lstStyle/>
          <a:p>
            <a:pPr eaLnBrk="1" hangingPunct="1">
              <a:defRPr/>
            </a:pPr>
            <a:r>
              <a:rPr lang="en-US" dirty="0"/>
              <a:t>Megalopolis</a:t>
            </a:r>
          </a:p>
        </p:txBody>
      </p:sp>
      <p:sp>
        <p:nvSpPr>
          <p:cNvPr id="112645" name="Rectangle 5">
            <a:extLst>
              <a:ext uri="{FF2B5EF4-FFF2-40B4-BE49-F238E27FC236}">
                <a16:creationId xmlns:a16="http://schemas.microsoft.com/office/drawing/2014/main" id="{AAC1584E-D9B8-4B18-9383-F2CC607FE459}"/>
              </a:ext>
            </a:extLst>
          </p:cNvPr>
          <p:cNvSpPr>
            <a:spLocks noGrp="1" noChangeArrowheads="1"/>
          </p:cNvSpPr>
          <p:nvPr>
            <p:ph type="body" sz="half" idx="1"/>
          </p:nvPr>
        </p:nvSpPr>
        <p:spPr/>
        <p:txBody>
          <a:bodyPr/>
          <a:lstStyle/>
          <a:p>
            <a:pPr eaLnBrk="1" hangingPunct="1">
              <a:defRPr/>
            </a:pPr>
            <a:r>
              <a:rPr lang="en-US" dirty="0">
                <a:effectLst/>
              </a:rPr>
              <a:t>A region in which several large cities and surrounding areas grow together.</a:t>
            </a:r>
            <a:endParaRPr lang="en-US" sz="2800" dirty="0"/>
          </a:p>
        </p:txBody>
      </p:sp>
      <p:pic>
        <p:nvPicPr>
          <p:cNvPr id="32772" name="Picture 6" descr="Image result for megalópolis">
            <a:extLst>
              <a:ext uri="{FF2B5EF4-FFF2-40B4-BE49-F238E27FC236}">
                <a16:creationId xmlns:a16="http://schemas.microsoft.com/office/drawing/2014/main" id="{7E36F14C-E6A0-48A7-945A-A79D6030F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28800"/>
            <a:ext cx="34861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9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a:extLst>
              <a:ext uri="{FF2B5EF4-FFF2-40B4-BE49-F238E27FC236}">
                <a16:creationId xmlns:a16="http://schemas.microsoft.com/office/drawing/2014/main" id="{64E29358-690E-434F-9790-BD5DE10F48C3}"/>
              </a:ext>
            </a:extLst>
          </p:cNvPr>
          <p:cNvSpPr>
            <a:spLocks noGrp="1" noChangeArrowheads="1"/>
          </p:cNvSpPr>
          <p:nvPr>
            <p:ph type="title"/>
          </p:nvPr>
        </p:nvSpPr>
        <p:spPr/>
        <p:txBody>
          <a:bodyPr/>
          <a:lstStyle/>
          <a:p>
            <a:pPr eaLnBrk="1" hangingPunct="1">
              <a:defRPr/>
            </a:pPr>
            <a:r>
              <a:rPr lang="en-US" dirty="0"/>
              <a:t>Bedouin</a:t>
            </a:r>
          </a:p>
        </p:txBody>
      </p:sp>
      <p:sp>
        <p:nvSpPr>
          <p:cNvPr id="41989" name="Rectangle 5">
            <a:extLst>
              <a:ext uri="{FF2B5EF4-FFF2-40B4-BE49-F238E27FC236}">
                <a16:creationId xmlns:a16="http://schemas.microsoft.com/office/drawing/2014/main" id="{88306091-F30E-451C-BC21-D0751D6C159B}"/>
              </a:ext>
            </a:extLst>
          </p:cNvPr>
          <p:cNvSpPr>
            <a:spLocks noGrp="1" noChangeArrowheads="1"/>
          </p:cNvSpPr>
          <p:nvPr>
            <p:ph type="body" sz="half" idx="1"/>
          </p:nvPr>
        </p:nvSpPr>
        <p:spPr/>
        <p:txBody>
          <a:bodyPr/>
          <a:lstStyle/>
          <a:p>
            <a:pPr eaLnBrk="1" hangingPunct="1">
              <a:defRPr/>
            </a:pPr>
            <a:r>
              <a:rPr lang="en-US" sz="2800" dirty="0"/>
              <a:t>Member of the nomadic desert peoples of North Africa and Southwest Asia</a:t>
            </a:r>
          </a:p>
        </p:txBody>
      </p:sp>
      <p:pic>
        <p:nvPicPr>
          <p:cNvPr id="33796" name="Picture 6" descr="Image result for bedouin">
            <a:extLst>
              <a:ext uri="{FF2B5EF4-FFF2-40B4-BE49-F238E27FC236}">
                <a16:creationId xmlns:a16="http://schemas.microsoft.com/office/drawing/2014/main" id="{FC29C5DE-D0A0-4039-913E-57EE7541F8BA}"/>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703513"/>
            <a:ext cx="4038600" cy="2670175"/>
          </a:xfr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9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a:extLst>
              <a:ext uri="{FF2B5EF4-FFF2-40B4-BE49-F238E27FC236}">
                <a16:creationId xmlns:a16="http://schemas.microsoft.com/office/drawing/2014/main" id="{6CCA617B-0613-43EA-86CE-10A4CF0CB9F3}"/>
              </a:ext>
            </a:extLst>
          </p:cNvPr>
          <p:cNvSpPr>
            <a:spLocks noGrp="1" noChangeArrowheads="1"/>
          </p:cNvSpPr>
          <p:nvPr>
            <p:ph type="title"/>
          </p:nvPr>
        </p:nvSpPr>
        <p:spPr/>
        <p:txBody>
          <a:bodyPr/>
          <a:lstStyle/>
          <a:p>
            <a:pPr eaLnBrk="1" hangingPunct="1">
              <a:defRPr/>
            </a:pPr>
            <a:r>
              <a:rPr lang="en-US" dirty="0"/>
              <a:t>Sunni</a:t>
            </a:r>
          </a:p>
        </p:txBody>
      </p:sp>
      <p:sp>
        <p:nvSpPr>
          <p:cNvPr id="104453" name="Rectangle 5">
            <a:extLst>
              <a:ext uri="{FF2B5EF4-FFF2-40B4-BE49-F238E27FC236}">
                <a16:creationId xmlns:a16="http://schemas.microsoft.com/office/drawing/2014/main" id="{E3E4168A-85B2-49FF-9D06-44B452CF4F77}"/>
              </a:ext>
            </a:extLst>
          </p:cNvPr>
          <p:cNvSpPr>
            <a:spLocks noGrp="1" noChangeArrowheads="1"/>
          </p:cNvSpPr>
          <p:nvPr>
            <p:ph type="body" sz="half" idx="1"/>
          </p:nvPr>
        </p:nvSpPr>
        <p:spPr/>
        <p:txBody>
          <a:bodyPr/>
          <a:lstStyle/>
          <a:p>
            <a:pPr eaLnBrk="1" hangingPunct="1">
              <a:defRPr/>
            </a:pPr>
            <a:r>
              <a:rPr lang="en-US" dirty="0">
                <a:effectLst/>
              </a:rPr>
              <a:t>One of two main branches of Islam, comprising about 83 percent of all Muslims.</a:t>
            </a:r>
            <a:endParaRPr lang="en-US" sz="2800" dirty="0"/>
          </a:p>
        </p:txBody>
      </p:sp>
      <p:pic>
        <p:nvPicPr>
          <p:cNvPr id="35844" name="Picture 6" descr="Islam Symbol, Symbols Of Islam, Religious Symbol, Religion, Star ...">
            <a:extLst>
              <a:ext uri="{FF2B5EF4-FFF2-40B4-BE49-F238E27FC236}">
                <a16:creationId xmlns:a16="http://schemas.microsoft.com/office/drawing/2014/main" id="{00FE0508-EF31-4F57-9C32-C45DA386A795}"/>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22863" y="2514600"/>
            <a:ext cx="3243262" cy="3200400"/>
          </a:xfrm>
          <a:noFill/>
          <a:extLst>
            <a:ext uri="{909E8E84-426E-40DD-AFC4-6F175D3DCCD1}">
              <a14:hiddenFill xmlns:a14="http://schemas.microsoft.com/office/drawing/2010/main">
                <a:solidFill>
                  <a:srgbClr val="FFFFFF"/>
                </a:solidFill>
              </a14:hiddenFill>
            </a:ext>
          </a:extLst>
        </p:spPr>
      </p:pic>
      <p:pic>
        <p:nvPicPr>
          <p:cNvPr id="35845" name="Picture 8" descr="User-Generated Content for Travel &amp; Hospitality Brands | Stackla">
            <a:extLst>
              <a:ext uri="{FF2B5EF4-FFF2-40B4-BE49-F238E27FC236}">
                <a16:creationId xmlns:a16="http://schemas.microsoft.com/office/drawing/2014/main" id="{D6F56F92-8A2C-4445-B6DB-8AA277F85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971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9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a:extLst>
              <a:ext uri="{FF2B5EF4-FFF2-40B4-BE49-F238E27FC236}">
                <a16:creationId xmlns:a16="http://schemas.microsoft.com/office/drawing/2014/main" id="{4DE86028-B04B-4A52-A94D-79B548BE67E1}"/>
              </a:ext>
            </a:extLst>
          </p:cNvPr>
          <p:cNvSpPr>
            <a:spLocks noGrp="1" noChangeArrowheads="1"/>
          </p:cNvSpPr>
          <p:nvPr>
            <p:ph type="title"/>
          </p:nvPr>
        </p:nvSpPr>
        <p:spPr/>
        <p:txBody>
          <a:bodyPr/>
          <a:lstStyle/>
          <a:p>
            <a:pPr eaLnBrk="1" hangingPunct="1">
              <a:defRPr/>
            </a:pPr>
            <a:r>
              <a:rPr lang="en-US" dirty="0"/>
              <a:t>Shi’ite</a:t>
            </a:r>
          </a:p>
        </p:txBody>
      </p:sp>
      <p:sp>
        <p:nvSpPr>
          <p:cNvPr id="58373" name="Rectangle 5">
            <a:extLst>
              <a:ext uri="{FF2B5EF4-FFF2-40B4-BE49-F238E27FC236}">
                <a16:creationId xmlns:a16="http://schemas.microsoft.com/office/drawing/2014/main" id="{E9A2AAA8-DAFE-4017-A7B9-C4158FC19633}"/>
              </a:ext>
            </a:extLst>
          </p:cNvPr>
          <p:cNvSpPr>
            <a:spLocks noGrp="1" noChangeArrowheads="1"/>
          </p:cNvSpPr>
          <p:nvPr>
            <p:ph type="body" sz="half" idx="1"/>
          </p:nvPr>
        </p:nvSpPr>
        <p:spPr/>
        <p:txBody>
          <a:bodyPr/>
          <a:lstStyle/>
          <a:p>
            <a:pPr eaLnBrk="1" hangingPunct="1">
              <a:defRPr/>
            </a:pPr>
            <a:r>
              <a:rPr lang="en-US" dirty="0">
                <a:effectLst/>
              </a:rPr>
              <a:t>One of the two main branches of Islam including most Iranians and some populations of Iraq and Afghanistan.</a:t>
            </a:r>
            <a:endParaRPr lang="en-US" sz="2800" dirty="0"/>
          </a:p>
        </p:txBody>
      </p:sp>
      <p:pic>
        <p:nvPicPr>
          <p:cNvPr id="37892" name="Picture 6" descr="The Middle East divide between Sunni and Shia explained in one map ...">
            <a:extLst>
              <a:ext uri="{FF2B5EF4-FFF2-40B4-BE49-F238E27FC236}">
                <a16:creationId xmlns:a16="http://schemas.microsoft.com/office/drawing/2014/main" id="{102EF5FB-4D19-4BF6-B499-4B990BAB9BEC}"/>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524125"/>
            <a:ext cx="4038600" cy="3028950"/>
          </a:xfrm>
          <a:noFill/>
          <a:extLst>
            <a:ext uri="{909E8E84-426E-40DD-AFC4-6F175D3DCCD1}">
              <a14:hiddenFill xmlns:a14="http://schemas.microsoft.com/office/drawing/2010/main">
                <a:solidFill>
                  <a:srgbClr val="FFFFFF"/>
                </a:solidFill>
              </a14:hiddenFill>
            </a:ext>
          </a:extLst>
        </p:spPr>
      </p:pic>
      <p:sp>
        <p:nvSpPr>
          <p:cNvPr id="37893" name="Arrow: Right 2">
            <a:extLst>
              <a:ext uri="{FF2B5EF4-FFF2-40B4-BE49-F238E27FC236}">
                <a16:creationId xmlns:a16="http://schemas.microsoft.com/office/drawing/2014/main" id="{A6602941-7A01-4D57-A3E6-C9FE66AD034E}"/>
              </a:ext>
            </a:extLst>
          </p:cNvPr>
          <p:cNvSpPr>
            <a:spLocks noChangeArrowheads="1"/>
          </p:cNvSpPr>
          <p:nvPr/>
        </p:nvSpPr>
        <p:spPr bwMode="auto">
          <a:xfrm rot="10423661">
            <a:off x="7413625" y="3514725"/>
            <a:ext cx="1066800" cy="466725"/>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Tree>
  </p:cSld>
  <p:clrMapOvr>
    <a:masterClrMapping/>
  </p:clrMapOvr>
  <p:transition spd="slow" advClick="0" advTm="9000">
    <p:push dir="u"/>
  </p:transition>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RespondQuestionMaster">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RespondGraphMaster">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Textured</Template>
  <TotalTime>2876</TotalTime>
  <Words>631</Words>
  <Application>Microsoft Office PowerPoint</Application>
  <PresentationFormat>On-screen Show (4:3)</PresentationFormat>
  <Paragraphs>99</Paragraphs>
  <Slides>32</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Arial</vt:lpstr>
      <vt:lpstr>Calibri</vt:lpstr>
      <vt:lpstr>Tahoma</vt:lpstr>
      <vt:lpstr>Times New Roman</vt:lpstr>
      <vt:lpstr>Wingdings</vt:lpstr>
      <vt:lpstr>Textured</vt:lpstr>
      <vt:lpstr>iRespondQuestionMaster</vt:lpstr>
      <vt:lpstr>iRespondGraphMaster</vt:lpstr>
      <vt:lpstr>Unit 1 Vocabulary Honors World Geography</vt:lpstr>
      <vt:lpstr>Unit 1</vt:lpstr>
      <vt:lpstr>Wadi</vt:lpstr>
      <vt:lpstr>Covenant</vt:lpstr>
      <vt:lpstr>Dome of the Rock</vt:lpstr>
      <vt:lpstr>Megalopolis</vt:lpstr>
      <vt:lpstr>Bedouin</vt:lpstr>
      <vt:lpstr>Sunni</vt:lpstr>
      <vt:lpstr>Shi’ite</vt:lpstr>
      <vt:lpstr>Nomad</vt:lpstr>
      <vt:lpstr>Kurds</vt:lpstr>
      <vt:lpstr>Renewable Resource</vt:lpstr>
      <vt:lpstr>Desalinization</vt:lpstr>
      <vt:lpstr>Civilization</vt:lpstr>
      <vt:lpstr>Rub al-Khali</vt:lpstr>
      <vt:lpstr>Palestinians</vt:lpstr>
      <vt:lpstr>Buffer zone</vt:lpstr>
      <vt:lpstr>Organization of Petroleum Exporting Countries</vt:lpstr>
      <vt:lpstr>Delta</vt:lpstr>
      <vt:lpstr>City-state</vt:lpstr>
      <vt:lpstr>Polytheism/Monotheism</vt:lpstr>
      <vt:lpstr>Theocracy</vt:lpstr>
      <vt:lpstr>Torah</vt:lpstr>
      <vt:lpstr>Oasis</vt:lpstr>
      <vt:lpstr>Desert</vt:lpstr>
      <vt:lpstr>Guest worker</vt:lpstr>
      <vt:lpstr>Quran</vt:lpstr>
      <vt:lpstr>Shari’ah</vt:lpstr>
      <vt:lpstr>Suez Canal</vt:lpstr>
      <vt:lpstr>Pastoralism</vt:lpstr>
      <vt:lpstr>Aquifer</vt:lpstr>
      <vt:lpstr>Demographics</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Vocabulary</dc:title>
  <dc:creator>Cobb County School District</dc:creator>
  <cp:lastModifiedBy>Joseph Hilliard</cp:lastModifiedBy>
  <cp:revision>185</cp:revision>
  <dcterms:created xsi:type="dcterms:W3CDTF">2006-08-15T13:32:26Z</dcterms:created>
  <dcterms:modified xsi:type="dcterms:W3CDTF">2022-08-01T12:07:18Z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AutoReflect">
    <vt:bool>false</vt:bool>
  </property>
  <property fmtid="{D5CDD505-2E9C-101B-9397-08002B2CF9AE}" pid="5" name="KeepGraph">
    <vt:bool>false</vt:bool>
  </property>
</Properties>
</file>